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13.xml" ContentType="application/vnd.openxmlformats-officedocument.presentationml.notesSlide+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mc:PreserveAttributes="mv:*" mc:Ignorable="mv">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68580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14.xml" Type="http://schemas.openxmlformats.org/officeDocument/2006/relationships/slide" Id="rId19"/><Relationship Target="slides/slide13.xml" Type="http://schemas.openxmlformats.org/officeDocument/2006/relationships/slide" Id="rId18"/><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presProps.xml" Type="http://schemas.openxmlformats.org/officeDocument/2006/relationships/presProps" Id="rId2"/><Relationship Target="slides/slide7.xml" Type="http://schemas.openxmlformats.org/officeDocument/2006/relationships/slide" Id="rId12"/><Relationship Target="theme/theme3.xml" Type="http://schemas.openxmlformats.org/officeDocument/2006/relationships/theme" Id="rId1"/><Relationship Target="slides/slide8.xml" Type="http://schemas.openxmlformats.org/officeDocument/2006/relationships/slide" Id="rId13"/><Relationship Target="slideMasters/slideMaster1.xml" Type="http://schemas.openxmlformats.org/officeDocument/2006/relationships/slideMaster" Id="rId4"/><Relationship Target="slides/slide5.xml" Type="http://schemas.openxmlformats.org/officeDocument/2006/relationships/slide" Id="rId10"/><Relationship Target="tableStyles.xml" Type="http://schemas.openxmlformats.org/officeDocument/2006/relationships/tableStyles" Id="rId3"/><Relationship Target="slides/slide6.xml" Type="http://schemas.openxmlformats.org/officeDocument/2006/relationships/slide" Id="rId11"/><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2.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
        <p:nvSpPr>
          <p:cNvPr id="3" name="Shape 3"/>
          <p:cNvSpPr txBox="1"/>
          <p:nvPr>
            <p:ph idx="1" type="body"/>
          </p:nvPr>
        </p:nvSpPr>
        <p:spPr>
          <a:xfrm>
            <a:off y="4343400" x="685800"/>
            <a:ext cy="4114800" cx="5486399"/>
          </a:xfrm>
          <a:prstGeom prst="rect">
            <a:avLst/>
          </a:prstGeom>
        </p:spPr>
        <p:txBody>
          <a:bodyPr bIns="91425" rIns="91425" lIns="91425" t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1" name="Shape 81"/>
        <p:cNvGrpSpPr/>
        <p:nvPr/>
      </p:nvGrpSpPr>
      <p:grpSpPr>
        <a:xfrm>
          <a:off y="0" x="0"/>
          <a:ext cy="0" cx="0"/>
          <a:chOff y="0" x="0"/>
          <a:chExt cy="0" cx="0"/>
        </a:xfrm>
      </p:grpSpPr>
      <p:sp>
        <p:nvSpPr>
          <p:cNvPr id="82" name="Shape 82"/>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
        <p:nvSpPr>
          <p:cNvPr id="83" name="Shape 83"/>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9" name="Shape 139"/>
        <p:cNvGrpSpPr/>
        <p:nvPr/>
      </p:nvGrpSpPr>
      <p:grpSpPr>
        <a:xfrm>
          <a:off y="0" x="0"/>
          <a:ext cy="0" cx="0"/>
          <a:chOff y="0" x="0"/>
          <a:chExt cy="0" cx="0"/>
        </a:xfrm>
      </p:grpSpPr>
      <p:sp>
        <p:nvSpPr>
          <p:cNvPr id="140" name="Shape 14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41" name="Shape 141"/>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7" name="Shape 147"/>
        <p:cNvGrpSpPr/>
        <p:nvPr/>
      </p:nvGrpSpPr>
      <p:grpSpPr>
        <a:xfrm>
          <a:off y="0" x="0"/>
          <a:ext cy="0" cx="0"/>
          <a:chOff y="0" x="0"/>
          <a:chExt cy="0" cx="0"/>
        </a:xfrm>
      </p:grpSpPr>
      <p:sp>
        <p:nvSpPr>
          <p:cNvPr id="148" name="Shape 14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49" name="Shape 149"/>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4" name="Shape 154"/>
        <p:cNvGrpSpPr/>
        <p:nvPr/>
      </p:nvGrpSpPr>
      <p:grpSpPr>
        <a:xfrm>
          <a:off y="0" x="0"/>
          <a:ext cy="0" cx="0"/>
          <a:chOff y="0" x="0"/>
          <a:chExt cy="0" cx="0"/>
        </a:xfrm>
      </p:grpSpPr>
      <p:sp>
        <p:nvSpPr>
          <p:cNvPr id="155" name="Shape 15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56" name="Shape 156"/>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1" name="Shape 161"/>
        <p:cNvGrpSpPr/>
        <p:nvPr/>
      </p:nvGrpSpPr>
      <p:grpSpPr>
        <a:xfrm>
          <a:off y="0" x="0"/>
          <a:ext cy="0" cx="0"/>
          <a:chOff y="0" x="0"/>
          <a:chExt cy="0" cx="0"/>
        </a:xfrm>
      </p:grpSpPr>
      <p:sp>
        <p:nvSpPr>
          <p:cNvPr id="162" name="Shape 16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63" name="Shape 163"/>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7" name="Shape 167"/>
        <p:cNvGrpSpPr/>
        <p:nvPr/>
      </p:nvGrpSpPr>
      <p:grpSpPr>
        <a:xfrm>
          <a:off y="0" x="0"/>
          <a:ext cy="0" cx="0"/>
          <a:chOff y="0" x="0"/>
          <a:chExt cy="0" cx="0"/>
        </a:xfrm>
      </p:grpSpPr>
      <p:sp>
        <p:nvSpPr>
          <p:cNvPr id="168" name="Shape 16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69" name="Shape 169"/>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7" name="Shape 87"/>
        <p:cNvGrpSpPr/>
        <p:nvPr/>
      </p:nvGrpSpPr>
      <p:grpSpPr>
        <a:xfrm>
          <a:off y="0" x="0"/>
          <a:ext cy="0" cx="0"/>
          <a:chOff y="0" x="0"/>
          <a:chExt cy="0" cx="0"/>
        </a:xfrm>
      </p:grpSpPr>
      <p:sp>
        <p:nvSpPr>
          <p:cNvPr id="88" name="Shape 8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89" name="Shape 89"/>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3" name="Shape 93"/>
        <p:cNvGrpSpPr/>
        <p:nvPr/>
      </p:nvGrpSpPr>
      <p:grpSpPr>
        <a:xfrm>
          <a:off y="0" x="0"/>
          <a:ext cy="0" cx="0"/>
          <a:chOff y="0" x="0"/>
          <a:chExt cy="0" cx="0"/>
        </a:xfrm>
      </p:grpSpPr>
      <p:sp>
        <p:nvSpPr>
          <p:cNvPr id="94" name="Shape 9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95" name="Shape 95"/>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0" name="Shape 100"/>
        <p:cNvGrpSpPr/>
        <p:nvPr/>
      </p:nvGrpSpPr>
      <p:grpSpPr>
        <a:xfrm>
          <a:off y="0" x="0"/>
          <a:ext cy="0" cx="0"/>
          <a:chOff y="0" x="0"/>
          <a:chExt cy="0" cx="0"/>
        </a:xfrm>
      </p:grpSpPr>
      <p:sp>
        <p:nvSpPr>
          <p:cNvPr id="101" name="Shape 101"/>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02" name="Shape 102"/>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6" name="Shape 106"/>
        <p:cNvGrpSpPr/>
        <p:nvPr/>
      </p:nvGrpSpPr>
      <p:grpSpPr>
        <a:xfrm>
          <a:off y="0" x="0"/>
          <a:ext cy="0" cx="0"/>
          <a:chOff y="0" x="0"/>
          <a:chExt cy="0" cx="0"/>
        </a:xfrm>
      </p:grpSpPr>
      <p:sp>
        <p:nvSpPr>
          <p:cNvPr id="107" name="Shape 107"/>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08" name="Shape 108"/>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2" name="Shape 112"/>
        <p:cNvGrpSpPr/>
        <p:nvPr/>
      </p:nvGrpSpPr>
      <p:grpSpPr>
        <a:xfrm>
          <a:off y="0" x="0"/>
          <a:ext cy="0" cx="0"/>
          <a:chOff y="0" x="0"/>
          <a:chExt cy="0" cx="0"/>
        </a:xfrm>
      </p:grpSpPr>
      <p:sp>
        <p:nvSpPr>
          <p:cNvPr id="113" name="Shape 11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14" name="Shape 114"/>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9" name="Shape 119"/>
        <p:cNvGrpSpPr/>
        <p:nvPr/>
      </p:nvGrpSpPr>
      <p:grpSpPr>
        <a:xfrm>
          <a:off y="0" x="0"/>
          <a:ext cy="0" cx="0"/>
          <a:chOff y="0" x="0"/>
          <a:chExt cy="0" cx="0"/>
        </a:xfrm>
      </p:grpSpPr>
      <p:sp>
        <p:nvSpPr>
          <p:cNvPr id="120" name="Shape 12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21" name="Shape 121"/>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5" name="Shape 125"/>
        <p:cNvGrpSpPr/>
        <p:nvPr/>
      </p:nvGrpSpPr>
      <p:grpSpPr>
        <a:xfrm>
          <a:off y="0" x="0"/>
          <a:ext cy="0" cx="0"/>
          <a:chOff y="0" x="0"/>
          <a:chExt cy="0" cx="0"/>
        </a:xfrm>
      </p:grpSpPr>
      <p:sp>
        <p:nvSpPr>
          <p:cNvPr id="126" name="Shape 12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27" name="Shape 127"/>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2" name="Shape 132"/>
        <p:cNvGrpSpPr/>
        <p:nvPr/>
      </p:nvGrpSpPr>
      <p:grpSpPr>
        <a:xfrm>
          <a:off y="0" x="0"/>
          <a:ext cy="0" cx="0"/>
          <a:chOff y="0" x="0"/>
          <a:chExt cy="0" cx="0"/>
        </a:xfrm>
      </p:grpSpPr>
      <p:sp>
        <p:nvSpPr>
          <p:cNvPr id="133" name="Shape 13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34" name="Shape 134"/>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itle" type="title">
  <p:cSld name="TITLE">
    <p:spTree>
      <p:nvGrpSpPr>
        <p:cNvPr id="47" name="Shape 47"/>
        <p:cNvGrpSpPr/>
        <p:nvPr/>
      </p:nvGrpSpPr>
      <p:grpSpPr>
        <a:xfrm>
          <a:off y="0" x="0"/>
          <a:ext cy="0" cx="0"/>
          <a:chOff y="0" x="0"/>
          <a:chExt cy="0" cx="0"/>
        </a:xfrm>
      </p:grpSpPr>
      <p:sp>
        <p:nvSpPr>
          <p:cNvPr id="48" name="Shape 48"/>
          <p:cNvSpPr/>
          <p:nvPr/>
        </p:nvSpPr>
        <p:spPr>
          <a:xfrm>
            <a:off y="0" x="0"/>
            <a:ext cy="4964100" cx="9144000"/>
          </a:xfrm>
          <a:prstGeom prst="rect">
            <a:avLst/>
          </a:prstGeom>
          <a:solidFill>
            <a:srgbClr val="000000"/>
          </a:solidFill>
          <a:ln>
            <a:noFill/>
          </a:ln>
        </p:spPr>
        <p:txBody>
          <a:bodyPr bIns="45700" rIns="91425" lIns="91425" tIns="45700" anchor="ctr" anchorCtr="0">
            <a:noAutofit/>
          </a:bodyPr>
          <a:lstStyle/>
          <a:p/>
        </p:txBody>
      </p:sp>
      <p:sp>
        <p:nvSpPr>
          <p:cNvPr id="49" name="Shape 49"/>
          <p:cNvSpPr txBox="1"/>
          <p:nvPr>
            <p:ph type="ctrTitle"/>
          </p:nvPr>
        </p:nvSpPr>
        <p:spPr>
          <a:xfrm>
            <a:off y="1911984" x="391160"/>
            <a:ext cy="561899" cx="8351399"/>
          </a:xfrm>
          <a:prstGeom prst="rect">
            <a:avLst/>
          </a:prstGeom>
          <a:noFill/>
          <a:ln>
            <a:noFill/>
          </a:ln>
        </p:spPr>
        <p:txBody>
          <a:bodyPr bIns="91425" rIns="91425" lIns="91425" tIns="91425" anchor="ctr" anchorCtr="0"/>
          <a:lstStyle>
            <a:lvl1pPr algn="ctr" rtl="0" indent="228600" marL="0">
              <a:spcBef>
                <a:spcPts val="0"/>
              </a:spcBef>
              <a:buClr>
                <a:schemeClr val="lt1"/>
              </a:buClr>
              <a:buSzPct val="100000"/>
              <a:buFont typeface="Tahoma"/>
              <a:buNone/>
              <a:defRPr strike="noStrike" u="none" b="0" cap="none" baseline="0" sz="3600" i="0">
                <a:solidFill>
                  <a:schemeClr val="lt1"/>
                </a:solidFill>
                <a:latin typeface="Tahoma"/>
                <a:ea typeface="Tahoma"/>
                <a:cs typeface="Tahoma"/>
                <a:sym typeface="Tahoma"/>
              </a:defRPr>
            </a:lvl1pPr>
            <a:lvl2pPr algn="ctr" rtl="0" indent="228600" marL="0">
              <a:spcBef>
                <a:spcPts val="0"/>
              </a:spcBef>
              <a:buClr>
                <a:schemeClr val="lt1"/>
              </a:buClr>
              <a:buSzPct val="100000"/>
              <a:buFont typeface="Tahoma"/>
              <a:buNone/>
              <a:defRPr strike="noStrike" u="none" b="0" cap="none" baseline="0" sz="3600" i="0">
                <a:solidFill>
                  <a:schemeClr val="lt1"/>
                </a:solidFill>
                <a:latin typeface="Tahoma"/>
                <a:ea typeface="Tahoma"/>
                <a:cs typeface="Tahoma"/>
                <a:sym typeface="Tahoma"/>
              </a:defRPr>
            </a:lvl2pPr>
            <a:lvl3pPr algn="ctr" rtl="0" indent="228600" marL="0">
              <a:spcBef>
                <a:spcPts val="0"/>
              </a:spcBef>
              <a:buClr>
                <a:schemeClr val="lt1"/>
              </a:buClr>
              <a:buSzPct val="100000"/>
              <a:buFont typeface="Tahoma"/>
              <a:buNone/>
              <a:defRPr strike="noStrike" u="none" b="0" cap="none" baseline="0" sz="3600" i="0">
                <a:solidFill>
                  <a:schemeClr val="lt1"/>
                </a:solidFill>
                <a:latin typeface="Tahoma"/>
                <a:ea typeface="Tahoma"/>
                <a:cs typeface="Tahoma"/>
                <a:sym typeface="Tahoma"/>
              </a:defRPr>
            </a:lvl3pPr>
            <a:lvl4pPr algn="ctr" rtl="0" indent="228600" marL="0">
              <a:spcBef>
                <a:spcPts val="0"/>
              </a:spcBef>
              <a:buClr>
                <a:schemeClr val="lt1"/>
              </a:buClr>
              <a:buSzPct val="100000"/>
              <a:buFont typeface="Tahoma"/>
              <a:buNone/>
              <a:defRPr strike="noStrike" u="none" b="0" cap="none" baseline="0" sz="3600" i="0">
                <a:solidFill>
                  <a:schemeClr val="lt1"/>
                </a:solidFill>
                <a:latin typeface="Tahoma"/>
                <a:ea typeface="Tahoma"/>
                <a:cs typeface="Tahoma"/>
                <a:sym typeface="Tahoma"/>
              </a:defRPr>
            </a:lvl4pPr>
            <a:lvl5pPr algn="ctr" rtl="0" indent="228600" marL="0">
              <a:spcBef>
                <a:spcPts val="0"/>
              </a:spcBef>
              <a:buClr>
                <a:schemeClr val="lt1"/>
              </a:buClr>
              <a:buSzPct val="100000"/>
              <a:buFont typeface="Tahoma"/>
              <a:buNone/>
              <a:defRPr strike="noStrike" u="none" b="0" cap="none" baseline="0" sz="3600" i="0">
                <a:solidFill>
                  <a:schemeClr val="lt1"/>
                </a:solidFill>
                <a:latin typeface="Tahoma"/>
                <a:ea typeface="Tahoma"/>
                <a:cs typeface="Tahoma"/>
                <a:sym typeface="Tahoma"/>
              </a:defRPr>
            </a:lvl5pPr>
            <a:lvl6pPr algn="ctr" rtl="0" indent="228600" marL="0">
              <a:spcBef>
                <a:spcPts val="0"/>
              </a:spcBef>
              <a:buClr>
                <a:schemeClr val="lt1"/>
              </a:buClr>
              <a:buSzPct val="100000"/>
              <a:buFont typeface="Tahoma"/>
              <a:buNone/>
              <a:defRPr strike="noStrike" u="none" b="0" cap="none" baseline="0" sz="3600" i="0">
                <a:solidFill>
                  <a:schemeClr val="lt1"/>
                </a:solidFill>
                <a:latin typeface="Tahoma"/>
                <a:ea typeface="Tahoma"/>
                <a:cs typeface="Tahoma"/>
                <a:sym typeface="Tahoma"/>
              </a:defRPr>
            </a:lvl6pPr>
            <a:lvl7pPr algn="ctr" rtl="0" indent="228600" marL="0">
              <a:spcBef>
                <a:spcPts val="0"/>
              </a:spcBef>
              <a:buClr>
                <a:schemeClr val="lt1"/>
              </a:buClr>
              <a:buSzPct val="100000"/>
              <a:buFont typeface="Tahoma"/>
              <a:buNone/>
              <a:defRPr strike="noStrike" u="none" b="0" cap="none" baseline="0" sz="3600" i="0">
                <a:solidFill>
                  <a:schemeClr val="lt1"/>
                </a:solidFill>
                <a:latin typeface="Tahoma"/>
                <a:ea typeface="Tahoma"/>
                <a:cs typeface="Tahoma"/>
                <a:sym typeface="Tahoma"/>
              </a:defRPr>
            </a:lvl7pPr>
            <a:lvl8pPr algn="ctr" rtl="0" indent="228600" marL="0">
              <a:spcBef>
                <a:spcPts val="0"/>
              </a:spcBef>
              <a:buClr>
                <a:schemeClr val="lt1"/>
              </a:buClr>
              <a:buSzPct val="100000"/>
              <a:buFont typeface="Tahoma"/>
              <a:buNone/>
              <a:defRPr strike="noStrike" u="none" b="0" cap="none" baseline="0" sz="3600" i="0">
                <a:solidFill>
                  <a:schemeClr val="lt1"/>
                </a:solidFill>
                <a:latin typeface="Tahoma"/>
                <a:ea typeface="Tahoma"/>
                <a:cs typeface="Tahoma"/>
                <a:sym typeface="Tahoma"/>
              </a:defRPr>
            </a:lvl8pPr>
            <a:lvl9pPr algn="ctr" rtl="0" indent="228600" marL="0">
              <a:spcBef>
                <a:spcPts val="0"/>
              </a:spcBef>
              <a:buClr>
                <a:schemeClr val="lt1"/>
              </a:buClr>
              <a:buSzPct val="100000"/>
              <a:buFont typeface="Tahoma"/>
              <a:buNone/>
              <a:defRPr strike="noStrike" u="none" b="0" cap="none" baseline="0" sz="3600" i="0">
                <a:solidFill>
                  <a:schemeClr val="lt1"/>
                </a:solidFill>
                <a:latin typeface="Tahoma"/>
                <a:ea typeface="Tahoma"/>
                <a:cs typeface="Tahoma"/>
                <a:sym typeface="Tahoma"/>
              </a:defRPr>
            </a:lvl9pPr>
          </a:lstStyle>
          <a:p/>
        </p:txBody>
      </p:sp>
      <p:sp>
        <p:nvSpPr>
          <p:cNvPr id="50" name="Shape 50"/>
          <p:cNvSpPr txBox="1"/>
          <p:nvPr>
            <p:ph idx="1" type="subTitle"/>
          </p:nvPr>
        </p:nvSpPr>
        <p:spPr>
          <a:xfrm>
            <a:off y="2643248" x="403761"/>
            <a:ext cy="456299" cx="8342400"/>
          </a:xfrm>
          <a:prstGeom prst="rect">
            <a:avLst/>
          </a:prstGeom>
          <a:noFill/>
          <a:ln>
            <a:noFill/>
          </a:ln>
        </p:spPr>
        <p:txBody>
          <a:bodyPr bIns="91425" rIns="91425" lIns="91425" tIns="91425" anchor="ctr" anchorCtr="0"/>
          <a:lstStyle>
            <a:lvl1pPr algn="ctr" rtl="0" indent="152400" marL="0">
              <a:spcBef>
                <a:spcPts val="0"/>
              </a:spcBef>
              <a:buClr>
                <a:schemeClr val="lt1"/>
              </a:buClr>
              <a:buSzPct val="100000"/>
              <a:buFont typeface="Times New Roman"/>
              <a:buNone/>
              <a:defRPr strike="noStrike" u="none" b="0" cap="none" baseline="0" sz="2400" i="1">
                <a:solidFill>
                  <a:schemeClr val="lt1"/>
                </a:solidFill>
                <a:latin typeface="Times New Roman"/>
                <a:ea typeface="Times New Roman"/>
                <a:cs typeface="Times New Roman"/>
                <a:sym typeface="Times New Roman"/>
              </a:defRPr>
            </a:lvl1pPr>
            <a:lvl2pPr algn="ctr" rtl="0" indent="152400" marL="0">
              <a:spcBef>
                <a:spcPts val="0"/>
              </a:spcBef>
              <a:buClr>
                <a:schemeClr val="lt1"/>
              </a:buClr>
              <a:buSzPct val="100000"/>
              <a:buFont typeface="Times New Roman"/>
              <a:buNone/>
              <a:defRPr strike="noStrike" u="none" b="0" cap="none" baseline="0" sz="2400" i="1">
                <a:solidFill>
                  <a:schemeClr val="lt1"/>
                </a:solidFill>
                <a:latin typeface="Times New Roman"/>
                <a:ea typeface="Times New Roman"/>
                <a:cs typeface="Times New Roman"/>
                <a:sym typeface="Times New Roman"/>
              </a:defRPr>
            </a:lvl2pPr>
            <a:lvl3pPr algn="ctr" rtl="0" indent="152400" marL="0">
              <a:spcBef>
                <a:spcPts val="0"/>
              </a:spcBef>
              <a:buClr>
                <a:schemeClr val="lt1"/>
              </a:buClr>
              <a:buSzPct val="100000"/>
              <a:buFont typeface="Times New Roman"/>
              <a:buNone/>
              <a:defRPr strike="noStrike" u="none" b="0" cap="none" baseline="0" sz="2400" i="1">
                <a:solidFill>
                  <a:schemeClr val="lt1"/>
                </a:solidFill>
                <a:latin typeface="Times New Roman"/>
                <a:ea typeface="Times New Roman"/>
                <a:cs typeface="Times New Roman"/>
                <a:sym typeface="Times New Roman"/>
              </a:defRPr>
            </a:lvl3pPr>
            <a:lvl4pPr algn="ctr" rtl="0" indent="152400" marL="0">
              <a:spcBef>
                <a:spcPts val="0"/>
              </a:spcBef>
              <a:buClr>
                <a:schemeClr val="lt1"/>
              </a:buClr>
              <a:buSzPct val="100000"/>
              <a:buFont typeface="Times New Roman"/>
              <a:buNone/>
              <a:defRPr strike="noStrike" u="none" b="0" cap="none" baseline="0" sz="2400" i="1">
                <a:solidFill>
                  <a:schemeClr val="lt1"/>
                </a:solidFill>
                <a:latin typeface="Times New Roman"/>
                <a:ea typeface="Times New Roman"/>
                <a:cs typeface="Times New Roman"/>
                <a:sym typeface="Times New Roman"/>
              </a:defRPr>
            </a:lvl4pPr>
            <a:lvl5pPr algn="ctr" rtl="0" indent="152400" marL="0">
              <a:spcBef>
                <a:spcPts val="0"/>
              </a:spcBef>
              <a:buClr>
                <a:schemeClr val="lt1"/>
              </a:buClr>
              <a:buSzPct val="100000"/>
              <a:buFont typeface="Times New Roman"/>
              <a:buNone/>
              <a:defRPr strike="noStrike" u="none" b="0" cap="none" baseline="0" sz="2400" i="1">
                <a:solidFill>
                  <a:schemeClr val="lt1"/>
                </a:solidFill>
                <a:latin typeface="Times New Roman"/>
                <a:ea typeface="Times New Roman"/>
                <a:cs typeface="Times New Roman"/>
                <a:sym typeface="Times New Roman"/>
              </a:defRPr>
            </a:lvl5pPr>
            <a:lvl6pPr algn="ctr" rtl="0" indent="152400" marL="0">
              <a:spcBef>
                <a:spcPts val="0"/>
              </a:spcBef>
              <a:buClr>
                <a:schemeClr val="lt1"/>
              </a:buClr>
              <a:buSzPct val="100000"/>
              <a:buFont typeface="Times New Roman"/>
              <a:buNone/>
              <a:defRPr strike="noStrike" u="none" b="0" cap="none" baseline="0" sz="2400" i="1">
                <a:solidFill>
                  <a:schemeClr val="lt1"/>
                </a:solidFill>
                <a:latin typeface="Times New Roman"/>
                <a:ea typeface="Times New Roman"/>
                <a:cs typeface="Times New Roman"/>
                <a:sym typeface="Times New Roman"/>
              </a:defRPr>
            </a:lvl6pPr>
            <a:lvl7pPr algn="ctr" rtl="0" indent="152400" marL="0">
              <a:spcBef>
                <a:spcPts val="0"/>
              </a:spcBef>
              <a:buClr>
                <a:schemeClr val="lt1"/>
              </a:buClr>
              <a:buSzPct val="100000"/>
              <a:buFont typeface="Times New Roman"/>
              <a:buNone/>
              <a:defRPr strike="noStrike" u="none" b="0" cap="none" baseline="0" sz="2400" i="1">
                <a:solidFill>
                  <a:schemeClr val="lt1"/>
                </a:solidFill>
                <a:latin typeface="Times New Roman"/>
                <a:ea typeface="Times New Roman"/>
                <a:cs typeface="Times New Roman"/>
                <a:sym typeface="Times New Roman"/>
              </a:defRPr>
            </a:lvl7pPr>
            <a:lvl8pPr algn="ctr" rtl="0" indent="152400" marL="0">
              <a:spcBef>
                <a:spcPts val="0"/>
              </a:spcBef>
              <a:buClr>
                <a:schemeClr val="lt1"/>
              </a:buClr>
              <a:buSzPct val="100000"/>
              <a:buFont typeface="Times New Roman"/>
              <a:buNone/>
              <a:defRPr strike="noStrike" u="none" b="0" cap="none" baseline="0" sz="2400" i="1">
                <a:solidFill>
                  <a:schemeClr val="lt1"/>
                </a:solidFill>
                <a:latin typeface="Times New Roman"/>
                <a:ea typeface="Times New Roman"/>
                <a:cs typeface="Times New Roman"/>
                <a:sym typeface="Times New Roman"/>
              </a:defRPr>
            </a:lvl8pPr>
            <a:lvl9pPr algn="ctr" rtl="0" indent="152400" marL="0">
              <a:spcBef>
                <a:spcPts val="0"/>
              </a:spcBef>
              <a:buClr>
                <a:schemeClr val="lt1"/>
              </a:buClr>
              <a:buSzPct val="100000"/>
              <a:buFont typeface="Times New Roman"/>
              <a:buNone/>
              <a:defRPr strike="noStrike" u="none" b="0" cap="none" baseline="0" sz="2400" i="1">
                <a:solidFill>
                  <a:schemeClr val="lt1"/>
                </a:solidFill>
                <a:latin typeface="Times New Roman"/>
                <a:ea typeface="Times New Roman"/>
                <a:cs typeface="Times New Roman"/>
                <a:sym typeface="Times New Roman"/>
              </a:defRPr>
            </a:lvl9pPr>
          </a:lstStyle>
          <a:p/>
        </p:txBody>
      </p:sp>
      <p:cxnSp>
        <p:nvCxnSpPr>
          <p:cNvPr id="51" name="Shape 51"/>
          <p:cNvCxnSpPr/>
          <p:nvPr/>
        </p:nvCxnSpPr>
        <p:spPr>
          <a:xfrm>
            <a:off y="2550225" x="2258800"/>
            <a:ext cy="14400" cx="4621799"/>
          </a:xfrm>
          <a:prstGeom prst="straightConnector1">
            <a:avLst/>
          </a:prstGeom>
          <a:noFill/>
          <a:ln w="25400" cap="rnd">
            <a:solidFill>
              <a:schemeClr val="accent2"/>
            </a:solidFill>
            <a:prstDash val="dot"/>
            <a:round/>
            <a:headEnd w="med" len="med" type="none"/>
            <a:tailEnd w="med" len="med" type="none"/>
          </a:ln>
        </p:spPr>
      </p:cxnSp>
      <p:sp>
        <p:nvSpPr>
          <p:cNvPr id="52" name="Shape 52"/>
          <p:cNvSpPr/>
          <p:nvPr/>
        </p:nvSpPr>
        <p:spPr>
          <a:xfrm>
            <a:off y="4040396" x="0"/>
            <a:ext cy="1058821" cx="9143999"/>
          </a:xfrm>
          <a:custGeom>
            <a:pathLst>
              <a:path w="9144000" extrusionOk="0" h="1440573">
                <a:moveTo>
                  <a:pt y="1" x="8881"/>
                </a:moveTo>
                <a:lnTo>
                  <a:pt y="44075" x="9126239"/>
                </a:lnTo>
                <a:lnTo>
                  <a:pt y="1303180" x="9144000"/>
                </a:lnTo>
                <a:lnTo>
                  <a:pt y="1440573" x="8922142"/>
                </a:lnTo>
                <a:lnTo>
                  <a:pt y="1291790" x="8672386"/>
                </a:lnTo>
                <a:lnTo>
                  <a:pt y="1414005" x="8449199"/>
                </a:lnTo>
                <a:lnTo>
                  <a:pt y="1302417" x="8210071"/>
                </a:lnTo>
                <a:lnTo>
                  <a:pt y="1408691" x="7976257"/>
                </a:lnTo>
                <a:lnTo>
                  <a:pt y="1286476" x="7737129"/>
                </a:lnTo>
                <a:lnTo>
                  <a:pt y="1414005" x="7503314"/>
                </a:lnTo>
                <a:lnTo>
                  <a:pt y="1291790" x="7269500"/>
                </a:lnTo>
                <a:lnTo>
                  <a:pt y="1414005" x="7030372"/>
                </a:lnTo>
                <a:lnTo>
                  <a:pt y="1281162" x="6796557"/>
                </a:lnTo>
                <a:lnTo>
                  <a:pt y="1414005" x="6568057"/>
                </a:lnTo>
                <a:lnTo>
                  <a:pt y="1281163" x="6334243"/>
                </a:lnTo>
                <a:lnTo>
                  <a:pt y="1419319" x="6100428"/>
                </a:lnTo>
                <a:lnTo>
                  <a:pt y="1281163" x="5866614"/>
                </a:lnTo>
                <a:lnTo>
                  <a:pt y="1424632" x="5632800"/>
                </a:lnTo>
                <a:lnTo>
                  <a:pt y="1286476" x="5388357"/>
                </a:lnTo>
                <a:lnTo>
                  <a:pt y="1424632" x="5154543"/>
                </a:lnTo>
                <a:lnTo>
                  <a:pt y="1297104" x="4920729"/>
                </a:lnTo>
                <a:lnTo>
                  <a:pt y="1429946" x="4686914"/>
                </a:lnTo>
                <a:lnTo>
                  <a:pt y="1291790" x="4447786"/>
                </a:lnTo>
                <a:lnTo>
                  <a:pt y="1435260" x="4219286"/>
                </a:lnTo>
                <a:lnTo>
                  <a:pt y="1281163" x="3980157"/>
                </a:lnTo>
                <a:lnTo>
                  <a:pt y="1429946" x="3746343"/>
                </a:lnTo>
                <a:lnTo>
                  <a:pt y="1291790" x="3512529"/>
                </a:lnTo>
                <a:lnTo>
                  <a:pt y="1429946" x="3284028"/>
                </a:lnTo>
                <a:lnTo>
                  <a:pt y="1297104" x="3044900"/>
                </a:lnTo>
                <a:lnTo>
                  <a:pt y="1429946" x="2805772"/>
                </a:lnTo>
                <a:lnTo>
                  <a:pt y="1297104" x="2571958"/>
                </a:lnTo>
                <a:lnTo>
                  <a:pt y="1429946" x="2343457"/>
                </a:lnTo>
                <a:lnTo>
                  <a:pt y="1291790" x="2104329"/>
                </a:lnTo>
                <a:lnTo>
                  <a:pt y="1435260" x="1865201"/>
                </a:lnTo>
                <a:lnTo>
                  <a:pt y="1281163" x="1631386"/>
                </a:lnTo>
                <a:lnTo>
                  <a:pt y="1435260" x="1402886"/>
                </a:lnTo>
                <a:lnTo>
                  <a:pt y="1291790" x="1163758"/>
                </a:lnTo>
                <a:lnTo>
                  <a:pt y="1435260" x="935257"/>
                </a:lnTo>
                <a:lnTo>
                  <a:pt y="1291790" x="696129"/>
                </a:lnTo>
                <a:lnTo>
                  <a:pt y="1429946" x="457001"/>
                </a:lnTo>
                <a:lnTo>
                  <a:pt y="1291790" x="217872"/>
                </a:lnTo>
                <a:lnTo>
                  <a:pt y="1435260" x="0"/>
                </a:lnTo>
                <a:cubicBezTo>
                  <a:pt y="956840" x="2960"/>
                  <a:pt y="478421" x="5921"/>
                  <a:pt y="1" x="8881"/>
                </a:cubicBezTo>
                <a:close/>
              </a:path>
            </a:pathLst>
          </a:custGeom>
          <a:solidFill>
            <a:schemeClr val="dk2"/>
          </a:solidFill>
          <a:ln>
            <a:noFill/>
          </a:ln>
        </p:spPr>
        <p:txBody>
          <a:bodyPr bIns="45700" rIns="91425" lIns="91425" tIns="45700" anchor="ctr" anchorCtr="0">
            <a:noAutofit/>
          </a:body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x" type="tx">
  <p:cSld name="TITLE_AND_BODY">
    <p:spTree>
      <p:nvGrpSpPr>
        <p:cNvPr id="53" name="Shape 53"/>
        <p:cNvGrpSpPr/>
        <p:nvPr/>
      </p:nvGrpSpPr>
      <p:grpSpPr>
        <a:xfrm>
          <a:off y="0" x="0"/>
          <a:ext cy="0" cx="0"/>
          <a:chOff y="0" x="0"/>
          <a:chExt cy="0" cx="0"/>
        </a:xfrm>
      </p:grpSpPr>
      <p:sp>
        <p:nvSpPr>
          <p:cNvPr id="54" name="Shape 54"/>
          <p:cNvSpPr/>
          <p:nvPr/>
        </p:nvSpPr>
        <p:spPr>
          <a:xfrm>
            <a:off y="0" x="0"/>
            <a:ext cy="1249799" cx="9144000"/>
          </a:xfrm>
          <a:prstGeom prst="rect">
            <a:avLst/>
          </a:prstGeom>
          <a:solidFill>
            <a:srgbClr val="0C0C0C"/>
          </a:solidFill>
          <a:ln>
            <a:noFill/>
          </a:ln>
        </p:spPr>
        <p:txBody>
          <a:bodyPr bIns="45700" rIns="91425" lIns="91425" tIns="45700" anchor="ctr" anchorCtr="0">
            <a:noAutofit/>
          </a:bodyPr>
          <a:lstStyle/>
          <a:p/>
        </p:txBody>
      </p:sp>
      <p:sp>
        <p:nvSpPr>
          <p:cNvPr id="55" name="Shape 55"/>
          <p:cNvSpPr/>
          <p:nvPr/>
        </p:nvSpPr>
        <p:spPr>
          <a:xfrm>
            <a:off y="301687" x="0"/>
            <a:ext cy="1058821" cx="9143999"/>
          </a:xfrm>
          <a:custGeom>
            <a:pathLst>
              <a:path w="9144000" extrusionOk="0" h="1440573">
                <a:moveTo>
                  <a:pt y="1" x="8881"/>
                </a:moveTo>
                <a:lnTo>
                  <a:pt y="44075" x="9126239"/>
                </a:lnTo>
                <a:lnTo>
                  <a:pt y="1303180" x="9144000"/>
                </a:lnTo>
                <a:lnTo>
                  <a:pt y="1440573" x="8922142"/>
                </a:lnTo>
                <a:lnTo>
                  <a:pt y="1291790" x="8672386"/>
                </a:lnTo>
                <a:lnTo>
                  <a:pt y="1414005" x="8449199"/>
                </a:lnTo>
                <a:lnTo>
                  <a:pt y="1302417" x="8210071"/>
                </a:lnTo>
                <a:lnTo>
                  <a:pt y="1408691" x="7976257"/>
                </a:lnTo>
                <a:lnTo>
                  <a:pt y="1286476" x="7737129"/>
                </a:lnTo>
                <a:lnTo>
                  <a:pt y="1414005" x="7503314"/>
                </a:lnTo>
                <a:lnTo>
                  <a:pt y="1291790" x="7269500"/>
                </a:lnTo>
                <a:lnTo>
                  <a:pt y="1414005" x="7030372"/>
                </a:lnTo>
                <a:lnTo>
                  <a:pt y="1281162" x="6796557"/>
                </a:lnTo>
                <a:lnTo>
                  <a:pt y="1414005" x="6568057"/>
                </a:lnTo>
                <a:lnTo>
                  <a:pt y="1281163" x="6334243"/>
                </a:lnTo>
                <a:lnTo>
                  <a:pt y="1419319" x="6100428"/>
                </a:lnTo>
                <a:lnTo>
                  <a:pt y="1281163" x="5866614"/>
                </a:lnTo>
                <a:lnTo>
                  <a:pt y="1424632" x="5632800"/>
                </a:lnTo>
                <a:lnTo>
                  <a:pt y="1286476" x="5388357"/>
                </a:lnTo>
                <a:lnTo>
                  <a:pt y="1424632" x="5154543"/>
                </a:lnTo>
                <a:lnTo>
                  <a:pt y="1297104" x="4920729"/>
                </a:lnTo>
                <a:lnTo>
                  <a:pt y="1429946" x="4686914"/>
                </a:lnTo>
                <a:lnTo>
                  <a:pt y="1291790" x="4447786"/>
                </a:lnTo>
                <a:lnTo>
                  <a:pt y="1435260" x="4219286"/>
                </a:lnTo>
                <a:lnTo>
                  <a:pt y="1281163" x="3980157"/>
                </a:lnTo>
                <a:lnTo>
                  <a:pt y="1429946" x="3746343"/>
                </a:lnTo>
                <a:lnTo>
                  <a:pt y="1291790" x="3512529"/>
                </a:lnTo>
                <a:lnTo>
                  <a:pt y="1429946" x="3284028"/>
                </a:lnTo>
                <a:lnTo>
                  <a:pt y="1297104" x="3044900"/>
                </a:lnTo>
                <a:lnTo>
                  <a:pt y="1429946" x="2805772"/>
                </a:lnTo>
                <a:lnTo>
                  <a:pt y="1297104" x="2571958"/>
                </a:lnTo>
                <a:lnTo>
                  <a:pt y="1429946" x="2343457"/>
                </a:lnTo>
                <a:lnTo>
                  <a:pt y="1291790" x="2104329"/>
                </a:lnTo>
                <a:lnTo>
                  <a:pt y="1435260" x="1865201"/>
                </a:lnTo>
                <a:lnTo>
                  <a:pt y="1281163" x="1631386"/>
                </a:lnTo>
                <a:lnTo>
                  <a:pt y="1435260" x="1402886"/>
                </a:lnTo>
                <a:lnTo>
                  <a:pt y="1291790" x="1163758"/>
                </a:lnTo>
                <a:lnTo>
                  <a:pt y="1435260" x="935257"/>
                </a:lnTo>
                <a:lnTo>
                  <a:pt y="1291790" x="696129"/>
                </a:lnTo>
                <a:lnTo>
                  <a:pt y="1429946" x="457001"/>
                </a:lnTo>
                <a:lnTo>
                  <a:pt y="1291790" x="217872"/>
                </a:lnTo>
                <a:lnTo>
                  <a:pt y="1435260" x="0"/>
                </a:lnTo>
                <a:cubicBezTo>
                  <a:pt y="956840" x="2960"/>
                  <a:pt y="478421" x="5921"/>
                  <a:pt y="1" x="8881"/>
                </a:cubicBezTo>
                <a:close/>
              </a:path>
            </a:pathLst>
          </a:custGeom>
          <a:solidFill>
            <a:schemeClr val="dk2"/>
          </a:solidFill>
          <a:ln>
            <a:noFill/>
          </a:ln>
        </p:spPr>
        <p:txBody>
          <a:bodyPr bIns="45700" rIns="91425" lIns="91425" tIns="45700" anchor="ctr" anchorCtr="0">
            <a:noAutofit/>
          </a:bodyPr>
          <a:lstStyle/>
          <a:p/>
        </p:txBody>
      </p:sp>
      <p:cxnSp>
        <p:nvCxnSpPr>
          <p:cNvPr id="56" name="Shape 56"/>
          <p:cNvCxnSpPr/>
          <p:nvPr/>
        </p:nvCxnSpPr>
        <p:spPr>
          <a:xfrm rot="10800000" flipH="1">
            <a:off y="1045040" x="2258963"/>
            <a:ext cy="9300" cx="4602300"/>
          </a:xfrm>
          <a:prstGeom prst="straightConnector1">
            <a:avLst/>
          </a:prstGeom>
          <a:noFill/>
          <a:ln w="25400" cap="rnd">
            <a:solidFill>
              <a:schemeClr val="accent2"/>
            </a:solidFill>
            <a:prstDash val="dot"/>
            <a:round/>
            <a:headEnd w="med" len="med" type="none"/>
            <a:tailEnd w="med" len="med" type="none"/>
          </a:ln>
        </p:spPr>
      </p:cxnSp>
      <p:sp>
        <p:nvSpPr>
          <p:cNvPr id="57" name="Shape 57"/>
          <p:cNvSpPr txBox="1"/>
          <p:nvPr>
            <p:ph idx="1" type="body"/>
          </p:nvPr>
        </p:nvSpPr>
        <p:spPr>
          <a:xfrm>
            <a:off y="1600200" x="457200"/>
            <a:ext cy="4840199" cx="8229600"/>
          </a:xfrm>
          <a:prstGeom prst="rect">
            <a:avLst/>
          </a:prstGeom>
          <a:noFill/>
          <a:ln>
            <a:noFill/>
          </a:ln>
        </p:spPr>
        <p:txBody>
          <a:bodyPr bIns="91425" rIns="91425" lIns="91425" tIns="91425" anchor="t" anchorCtr="0"/>
          <a:lstStyle>
            <a:lvl1pPr rtl="0">
              <a:buNone/>
              <a:defRPr>
                <a:latin typeface="Times New Roman"/>
                <a:ea typeface="Times New Roman"/>
                <a:cs typeface="Times New Roman"/>
                <a:sym typeface="Times New Roman"/>
              </a:defRPr>
            </a:lvl1pPr>
            <a:lvl2pPr rtl="0">
              <a:buNone/>
              <a:defRPr>
                <a:latin typeface="Times New Roman"/>
                <a:ea typeface="Times New Roman"/>
                <a:cs typeface="Times New Roman"/>
                <a:sym typeface="Times New Roman"/>
              </a:defRPr>
            </a:lvl2pPr>
            <a:lvl3pPr rtl="0">
              <a:buNone/>
              <a:defRPr>
                <a:latin typeface="Times New Roman"/>
                <a:ea typeface="Times New Roman"/>
                <a:cs typeface="Times New Roman"/>
                <a:sym typeface="Times New Roman"/>
              </a:defRPr>
            </a:lvl3pPr>
            <a:lvl4pPr rtl="0">
              <a:buNone/>
              <a:defRPr>
                <a:latin typeface="Times New Roman"/>
                <a:ea typeface="Times New Roman"/>
                <a:cs typeface="Times New Roman"/>
                <a:sym typeface="Times New Roman"/>
              </a:defRPr>
            </a:lvl4pPr>
            <a:lvl5pPr rtl="0">
              <a:buNone/>
              <a:defRPr>
                <a:latin typeface="Times New Roman"/>
                <a:ea typeface="Times New Roman"/>
                <a:cs typeface="Times New Roman"/>
                <a:sym typeface="Times New Roman"/>
              </a:defRPr>
            </a:lvl5pPr>
            <a:lvl6pPr rtl="0">
              <a:buNone/>
              <a:defRPr/>
            </a:lvl6pPr>
            <a:lvl7pPr rtl="0">
              <a:buNone/>
              <a:defRPr/>
            </a:lvl7pPr>
            <a:lvl8pPr rtl="0">
              <a:buNone/>
              <a:defRPr/>
            </a:lvl8pPr>
            <a:lvl9pPr rtl="0">
              <a:buNone/>
              <a:defRPr/>
            </a:lvl9pPr>
          </a:lstStyle>
          <a:p/>
        </p:txBody>
      </p:sp>
      <p:sp>
        <p:nvSpPr>
          <p:cNvPr id="58" name="Shape 58"/>
          <p:cNvSpPr txBox="1"/>
          <p:nvPr>
            <p:ph type="title"/>
          </p:nvPr>
        </p:nvSpPr>
        <p:spPr>
          <a:xfrm>
            <a:off y="17761" x="457200"/>
            <a:ext cy="1143000" cx="8229600"/>
          </a:xfrm>
          <a:prstGeom prst="rect">
            <a:avLst/>
          </a:prstGeom>
          <a:noFill/>
          <a:ln>
            <a:noFill/>
          </a:ln>
        </p:spPr>
        <p:txBody>
          <a:bodyPr bIns="91425" rIns="91425" lIns="91425" tIns="91425" anchor="ctr" anchorCtr="0"/>
          <a:lstStyle>
            <a:lvl1pPr algn="ctr" rtl="0">
              <a:spcBef>
                <a:spcPts val="0"/>
              </a:spcBef>
              <a:buClr>
                <a:srgbClr val="FFFFFF"/>
              </a:buClr>
              <a:buSzPct val="100000"/>
              <a:buNone/>
              <a:defRPr sz="4400">
                <a:solidFill>
                  <a:srgbClr val="FFFFFF"/>
                </a:solidFill>
              </a:defRPr>
            </a:lvl1pPr>
            <a:lvl2pPr algn="ctr" rtl="0">
              <a:spcBef>
                <a:spcPts val="0"/>
              </a:spcBef>
              <a:buClr>
                <a:srgbClr val="FFFFFF"/>
              </a:buClr>
              <a:buSzPct val="100000"/>
              <a:buNone/>
              <a:defRPr sz="4400">
                <a:solidFill>
                  <a:srgbClr val="FFFFFF"/>
                </a:solidFill>
              </a:defRPr>
            </a:lvl2pPr>
            <a:lvl3pPr algn="ctr" rtl="0">
              <a:spcBef>
                <a:spcPts val="0"/>
              </a:spcBef>
              <a:buClr>
                <a:srgbClr val="FFFFFF"/>
              </a:buClr>
              <a:buSzPct val="100000"/>
              <a:buNone/>
              <a:defRPr sz="4400">
                <a:solidFill>
                  <a:srgbClr val="FFFFFF"/>
                </a:solidFill>
              </a:defRPr>
            </a:lvl3pPr>
            <a:lvl4pPr algn="ctr" rtl="0">
              <a:spcBef>
                <a:spcPts val="0"/>
              </a:spcBef>
              <a:buClr>
                <a:srgbClr val="FFFFFF"/>
              </a:buClr>
              <a:buSzPct val="100000"/>
              <a:buNone/>
              <a:defRPr sz="4400">
                <a:solidFill>
                  <a:srgbClr val="FFFFFF"/>
                </a:solidFill>
              </a:defRPr>
            </a:lvl4pPr>
            <a:lvl5pPr algn="ctr" rtl="0">
              <a:spcBef>
                <a:spcPts val="0"/>
              </a:spcBef>
              <a:buClr>
                <a:srgbClr val="FFFFFF"/>
              </a:buClr>
              <a:buSzPct val="100000"/>
              <a:buNone/>
              <a:defRPr sz="4400">
                <a:solidFill>
                  <a:srgbClr val="FFFFFF"/>
                </a:solidFill>
              </a:defRPr>
            </a:lvl5pPr>
            <a:lvl6pPr algn="ctr" rtl="0">
              <a:spcBef>
                <a:spcPts val="0"/>
              </a:spcBef>
              <a:buClr>
                <a:srgbClr val="FFFFFF"/>
              </a:buClr>
              <a:buSzPct val="100000"/>
              <a:buNone/>
              <a:defRPr sz="4400">
                <a:solidFill>
                  <a:srgbClr val="FFFFFF"/>
                </a:solidFill>
              </a:defRPr>
            </a:lvl6pPr>
            <a:lvl7pPr algn="ctr" rtl="0">
              <a:spcBef>
                <a:spcPts val="0"/>
              </a:spcBef>
              <a:buClr>
                <a:srgbClr val="FFFFFF"/>
              </a:buClr>
              <a:buSzPct val="100000"/>
              <a:buNone/>
              <a:defRPr sz="4400">
                <a:solidFill>
                  <a:srgbClr val="FFFFFF"/>
                </a:solidFill>
              </a:defRPr>
            </a:lvl7pPr>
            <a:lvl8pPr algn="ctr" rtl="0">
              <a:spcBef>
                <a:spcPts val="0"/>
              </a:spcBef>
              <a:buClr>
                <a:srgbClr val="FFFFFF"/>
              </a:buClr>
              <a:buSzPct val="100000"/>
              <a:buNone/>
              <a:defRPr sz="4400">
                <a:solidFill>
                  <a:srgbClr val="FFFFFF"/>
                </a:solidFill>
              </a:defRPr>
            </a:lvl8pPr>
            <a:lvl9pPr algn="ctr" rtl="0">
              <a:spcBef>
                <a:spcPts val="0"/>
              </a:spcBef>
              <a:buClr>
                <a:srgbClr val="FFFFFF"/>
              </a:buClr>
              <a:buSzPct val="100000"/>
              <a:buNone/>
              <a:defRPr sz="4400">
                <a:solidFill>
                  <a:srgbClr val="FFFFFF"/>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woColTx" type="twoColTx">
  <p:cSld name="TITLE_AND_TWO_COLUMNS">
    <p:spTree>
      <p:nvGrpSpPr>
        <p:cNvPr id="59" name="Shape 59"/>
        <p:cNvGrpSpPr/>
        <p:nvPr/>
      </p:nvGrpSpPr>
      <p:grpSpPr>
        <a:xfrm>
          <a:off y="0" x="0"/>
          <a:ext cy="0" cx="0"/>
          <a:chOff y="0" x="0"/>
          <a:chExt cy="0" cx="0"/>
        </a:xfrm>
      </p:grpSpPr>
      <p:sp>
        <p:nvSpPr>
          <p:cNvPr id="60" name="Shape 60"/>
          <p:cNvSpPr/>
          <p:nvPr/>
        </p:nvSpPr>
        <p:spPr>
          <a:xfrm>
            <a:off y="0" x="0"/>
            <a:ext cy="6278399" cx="4456799"/>
          </a:xfrm>
          <a:prstGeom prst="rect">
            <a:avLst/>
          </a:prstGeom>
          <a:solidFill>
            <a:srgbClr val="000000"/>
          </a:solidFill>
          <a:ln>
            <a:noFill/>
          </a:ln>
        </p:spPr>
        <p:txBody>
          <a:bodyPr bIns="45700" rIns="91425" lIns="91425" tIns="45700" anchor="ctr" anchorCtr="0">
            <a:noAutofit/>
          </a:bodyPr>
          <a:lstStyle/>
          <a:p/>
        </p:txBody>
      </p:sp>
      <p:sp>
        <p:nvSpPr>
          <p:cNvPr id="61" name="Shape 61"/>
          <p:cNvSpPr/>
          <p:nvPr/>
        </p:nvSpPr>
        <p:spPr>
          <a:xfrm flipH="1">
            <a:off y="5013041" x="3434"/>
            <a:ext cy="1374347" cx="4453249"/>
          </a:xfrm>
          <a:custGeom>
            <a:pathLst>
              <a:path w="4453250" extrusionOk="0" h="1869860">
                <a:moveTo>
                  <a:pt y="1726390" x="4447791"/>
                </a:moveTo>
                <a:lnTo>
                  <a:pt y="1869860" x="4219291"/>
                </a:lnTo>
                <a:lnTo>
                  <a:pt y="1715763" x="3980162"/>
                </a:lnTo>
                <a:lnTo>
                  <a:pt y="1864546" x="3746348"/>
                </a:lnTo>
                <a:lnTo>
                  <a:pt y="1726390" x="3512534"/>
                </a:lnTo>
                <a:lnTo>
                  <a:pt y="1864546" x="3284033"/>
                </a:lnTo>
                <a:lnTo>
                  <a:pt y="1731704" x="3044905"/>
                </a:lnTo>
                <a:lnTo>
                  <a:pt y="1864546" x="2805777"/>
                </a:lnTo>
                <a:lnTo>
                  <a:pt y="1731704" x="2571963"/>
                </a:lnTo>
                <a:lnTo>
                  <a:pt y="1864546" x="2343462"/>
                </a:lnTo>
                <a:lnTo>
                  <a:pt y="1726390" x="2104334"/>
                </a:lnTo>
                <a:lnTo>
                  <a:pt y="1869860" x="1865206"/>
                </a:lnTo>
                <a:lnTo>
                  <a:pt y="1715763" x="1631391"/>
                </a:lnTo>
                <a:lnTo>
                  <a:pt y="1869860" x="1402891"/>
                </a:lnTo>
                <a:lnTo>
                  <a:pt y="1726390" x="1163763"/>
                </a:lnTo>
                <a:lnTo>
                  <a:pt y="1869860" x="935262"/>
                </a:lnTo>
                <a:lnTo>
                  <a:pt y="1726390" x="696134"/>
                </a:lnTo>
                <a:lnTo>
                  <a:pt y="1864546" x="457006"/>
                </a:lnTo>
                <a:lnTo>
                  <a:pt y="1726390" x="217877"/>
                </a:lnTo>
                <a:lnTo>
                  <a:pt y="1869860" x="5"/>
                </a:lnTo>
                <a:cubicBezTo>
                  <a:pt y="1246574" x="3"/>
                  <a:pt y="623287" x="2"/>
                  <a:pt y="1" x="0"/>
                </a:cubicBezTo>
                <a:lnTo>
                  <a:pt y="0" x="4453250"/>
                </a:lnTo>
              </a:path>
            </a:pathLst>
          </a:custGeom>
          <a:solidFill>
            <a:schemeClr val="dk2"/>
          </a:solidFill>
          <a:ln>
            <a:noFill/>
          </a:ln>
        </p:spPr>
        <p:txBody>
          <a:bodyPr bIns="45700" rIns="91425" lIns="91425" tIns="45700" anchor="ctr" anchorCtr="0">
            <a:noAutofit/>
          </a:bodyPr>
          <a:lstStyle/>
          <a:p/>
        </p:txBody>
      </p:sp>
      <p:cxnSp>
        <p:nvCxnSpPr>
          <p:cNvPr id="62" name="Shape 62"/>
          <p:cNvCxnSpPr/>
          <p:nvPr/>
        </p:nvCxnSpPr>
        <p:spPr>
          <a:xfrm>
            <a:off y="992104" x="409699"/>
            <a:ext cy="0" cx="3660000"/>
          </a:xfrm>
          <a:prstGeom prst="straightConnector1">
            <a:avLst/>
          </a:prstGeom>
          <a:noFill/>
          <a:ln w="25400" cap="rnd">
            <a:solidFill>
              <a:schemeClr val="accent2"/>
            </a:solidFill>
            <a:prstDash val="dot"/>
            <a:round/>
            <a:headEnd w="med" len="med" type="none"/>
            <a:tailEnd w="med" len="med" type="none"/>
          </a:ln>
        </p:spPr>
      </p:cxnSp>
      <p:sp>
        <p:nvSpPr>
          <p:cNvPr id="63" name="Shape 63"/>
          <p:cNvSpPr txBox="1"/>
          <p:nvPr>
            <p:ph idx="1" type="body"/>
          </p:nvPr>
        </p:nvSpPr>
        <p:spPr>
          <a:xfrm>
            <a:off y="1600200" x="457200"/>
            <a:ext cy="4840199" cx="3550799"/>
          </a:xfrm>
          <a:prstGeom prst="rect">
            <a:avLst/>
          </a:prstGeom>
          <a:noFill/>
          <a:ln>
            <a:noFill/>
          </a:ln>
        </p:spPr>
        <p:txBody>
          <a:bodyPr bIns="91425" rIns="91425" lIns="91425" tIns="91425" anchor="t" anchorCtr="0"/>
          <a:lstStyle>
            <a:lvl1pPr rtl="0">
              <a:buNone/>
              <a:defRPr sz="2000">
                <a:solidFill>
                  <a:schemeClr val="lt1"/>
                </a:solidFill>
                <a:latin typeface="Times New Roman"/>
                <a:ea typeface="Times New Roman"/>
                <a:cs typeface="Times New Roman"/>
                <a:sym typeface="Times New Roman"/>
              </a:defRPr>
            </a:lvl1pPr>
            <a:lvl2pPr rtl="0">
              <a:buNone/>
              <a:defRPr sz="2000">
                <a:solidFill>
                  <a:schemeClr val="lt1"/>
                </a:solidFill>
                <a:latin typeface="Times New Roman"/>
                <a:ea typeface="Times New Roman"/>
                <a:cs typeface="Times New Roman"/>
                <a:sym typeface="Times New Roman"/>
              </a:defRPr>
            </a:lvl2pPr>
            <a:lvl3pPr rtl="0">
              <a:buNone/>
              <a:defRPr sz="2000">
                <a:solidFill>
                  <a:schemeClr val="lt1"/>
                </a:solidFill>
                <a:latin typeface="Times New Roman"/>
                <a:ea typeface="Times New Roman"/>
                <a:cs typeface="Times New Roman"/>
                <a:sym typeface="Times New Roman"/>
              </a:defRPr>
            </a:lvl3pPr>
            <a:lvl4pPr rtl="0">
              <a:buNone/>
              <a:defRPr sz="2000">
                <a:solidFill>
                  <a:schemeClr val="lt1"/>
                </a:solidFill>
                <a:latin typeface="Times New Roman"/>
                <a:ea typeface="Times New Roman"/>
                <a:cs typeface="Times New Roman"/>
                <a:sym typeface="Times New Roman"/>
              </a:defRPr>
            </a:lvl4pPr>
            <a:lvl5pPr rtl="0">
              <a:buNone/>
              <a:defRPr sz="2000">
                <a:solidFill>
                  <a:schemeClr val="lt1"/>
                </a:solidFill>
                <a:latin typeface="Times New Roman"/>
                <a:ea typeface="Times New Roman"/>
                <a:cs typeface="Times New Roman"/>
                <a:sym typeface="Times New Roman"/>
              </a:defRPr>
            </a:lvl5pPr>
            <a:lvl6pPr rtl="0">
              <a:buNone/>
              <a:defRPr sz="1800"/>
            </a:lvl6pPr>
            <a:lvl7pPr rtl="0">
              <a:buNone/>
              <a:defRPr sz="1800"/>
            </a:lvl7pPr>
            <a:lvl8pPr rtl="0">
              <a:buNone/>
              <a:defRPr sz="1800"/>
            </a:lvl8pPr>
            <a:lvl9pPr rtl="0">
              <a:buNone/>
              <a:defRPr sz="1800"/>
            </a:lvl9pPr>
          </a:lstStyle>
          <a:p/>
        </p:txBody>
      </p:sp>
      <p:sp>
        <p:nvSpPr>
          <p:cNvPr id="64" name="Shape 64"/>
          <p:cNvSpPr txBox="1"/>
          <p:nvPr>
            <p:ph type="title"/>
          </p:nvPr>
        </p:nvSpPr>
        <p:spPr>
          <a:xfrm>
            <a:off y="17761" x="457200"/>
            <a:ext cy="1143000" cx="3550799"/>
          </a:xfrm>
          <a:prstGeom prst="rect">
            <a:avLst/>
          </a:prstGeom>
          <a:noFill/>
          <a:ln>
            <a:noFill/>
          </a:ln>
        </p:spPr>
        <p:txBody>
          <a:bodyPr bIns="91425" rIns="91425" lIns="91425" tIns="91425" anchor="ctr" anchorCtr="0"/>
          <a:lstStyle>
            <a:lvl1pPr rtl="0">
              <a:buNone/>
              <a:defRPr sz="2400"/>
            </a:lvl1pPr>
            <a:lvl2pPr rtl="0">
              <a:buNone/>
              <a:defRPr sz="2400"/>
            </a:lvl2pPr>
            <a:lvl3pPr rtl="0">
              <a:buNone/>
              <a:defRPr sz="2400"/>
            </a:lvl3pPr>
            <a:lvl4pPr rtl="0">
              <a:buNone/>
              <a:defRPr sz="2400"/>
            </a:lvl4pPr>
            <a:lvl5pPr rtl="0">
              <a:buNone/>
              <a:defRPr sz="2400"/>
            </a:lvl5pPr>
            <a:lvl6pPr rtl="0">
              <a:buNone/>
              <a:defRPr sz="2400"/>
            </a:lvl6pPr>
            <a:lvl7pPr rtl="0">
              <a:buNone/>
              <a:defRPr sz="2400"/>
            </a:lvl7pPr>
            <a:lvl8pPr rtl="0">
              <a:buNone/>
              <a:defRPr sz="2400"/>
            </a:lvl8pPr>
            <a:lvl9pPr rtl="0">
              <a:buNone/>
              <a:defRPr sz="2400"/>
            </a:lvl9pPr>
          </a:lstStyle>
          <a:p/>
        </p:txBody>
      </p:sp>
      <p:sp>
        <p:nvSpPr>
          <p:cNvPr id="65" name="Shape 65"/>
          <p:cNvSpPr txBox="1"/>
          <p:nvPr>
            <p:ph idx="2" type="body"/>
          </p:nvPr>
        </p:nvSpPr>
        <p:spPr>
          <a:xfrm>
            <a:off y="1600200" x="5021123"/>
            <a:ext cy="4840199" cx="3550799"/>
          </a:xfrm>
          <a:prstGeom prst="rect">
            <a:avLst/>
          </a:prstGeom>
          <a:noFill/>
          <a:ln>
            <a:noFill/>
          </a:ln>
        </p:spPr>
        <p:txBody>
          <a:bodyPr bIns="91425" rIns="91425" lIns="91425" tIns="91425" anchor="t" anchorCtr="0"/>
          <a:lstStyle>
            <a:lvl1pPr rtl="0">
              <a:buNone/>
              <a:defRPr sz="2000">
                <a:solidFill>
                  <a:schemeClr val="dk1"/>
                </a:solidFill>
                <a:latin typeface="Times New Roman"/>
                <a:ea typeface="Times New Roman"/>
                <a:cs typeface="Times New Roman"/>
                <a:sym typeface="Times New Roman"/>
              </a:defRPr>
            </a:lvl1pPr>
            <a:lvl2pPr rtl="0">
              <a:buNone/>
              <a:defRPr sz="2000">
                <a:solidFill>
                  <a:schemeClr val="dk1"/>
                </a:solidFill>
                <a:latin typeface="Times New Roman"/>
                <a:ea typeface="Times New Roman"/>
                <a:cs typeface="Times New Roman"/>
                <a:sym typeface="Times New Roman"/>
              </a:defRPr>
            </a:lvl2pPr>
            <a:lvl3pPr rtl="0">
              <a:buNone/>
              <a:defRPr sz="2000">
                <a:solidFill>
                  <a:schemeClr val="dk1"/>
                </a:solidFill>
                <a:latin typeface="Times New Roman"/>
                <a:ea typeface="Times New Roman"/>
                <a:cs typeface="Times New Roman"/>
                <a:sym typeface="Times New Roman"/>
              </a:defRPr>
            </a:lvl3pPr>
            <a:lvl4pPr rtl="0">
              <a:buNone/>
              <a:defRPr sz="2000">
                <a:solidFill>
                  <a:schemeClr val="dk1"/>
                </a:solidFill>
                <a:latin typeface="Times New Roman"/>
                <a:ea typeface="Times New Roman"/>
                <a:cs typeface="Times New Roman"/>
                <a:sym typeface="Times New Roman"/>
              </a:defRPr>
            </a:lvl4pPr>
            <a:lvl5pPr rtl="0">
              <a:buNone/>
              <a:defRPr sz="2000">
                <a:solidFill>
                  <a:schemeClr val="dk1"/>
                </a:solidFill>
                <a:latin typeface="Times New Roman"/>
                <a:ea typeface="Times New Roman"/>
                <a:cs typeface="Times New Roman"/>
                <a:sym typeface="Times New Roman"/>
              </a:defRPr>
            </a:lvl5pPr>
            <a:lvl6pPr rtl="0">
              <a:buNone/>
              <a:defRPr sz="1800"/>
            </a:lvl6pPr>
            <a:lvl7pPr rtl="0">
              <a:buNone/>
              <a:defRPr sz="1800"/>
            </a:lvl7pPr>
            <a:lvl8pPr rtl="0">
              <a:buNone/>
              <a:defRPr sz="1800"/>
            </a:lvl8pPr>
            <a:lvl9pPr rtl="0">
              <a:buNone/>
              <a:defRPr sz="1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itleOnly" type="titleOnly">
  <p:cSld name="TITLE_ONLY">
    <p:spTree>
      <p:nvGrpSpPr>
        <p:cNvPr id="66" name="Shape 66"/>
        <p:cNvGrpSpPr/>
        <p:nvPr/>
      </p:nvGrpSpPr>
      <p:grpSpPr>
        <a:xfrm>
          <a:off y="0" x="0"/>
          <a:ext cy="0" cx="0"/>
          <a:chOff y="0" x="0"/>
          <a:chExt cy="0" cx="0"/>
        </a:xfrm>
      </p:grpSpPr>
      <p:sp>
        <p:nvSpPr>
          <p:cNvPr id="67" name="Shape 67"/>
          <p:cNvSpPr/>
          <p:nvPr/>
        </p:nvSpPr>
        <p:spPr>
          <a:xfrm>
            <a:off y="0" x="0"/>
            <a:ext cy="1249799" cx="9144000"/>
          </a:xfrm>
          <a:prstGeom prst="rect">
            <a:avLst/>
          </a:prstGeom>
          <a:solidFill>
            <a:srgbClr val="000000"/>
          </a:solidFill>
          <a:ln>
            <a:noFill/>
          </a:ln>
        </p:spPr>
        <p:txBody>
          <a:bodyPr bIns="45700" rIns="91425" lIns="91425" tIns="45700" anchor="ctr" anchorCtr="0">
            <a:noAutofit/>
          </a:bodyPr>
          <a:lstStyle/>
          <a:p/>
        </p:txBody>
      </p:sp>
      <p:sp>
        <p:nvSpPr>
          <p:cNvPr id="68" name="Shape 68"/>
          <p:cNvSpPr/>
          <p:nvPr/>
        </p:nvSpPr>
        <p:spPr>
          <a:xfrm>
            <a:off y="301687" x="0"/>
            <a:ext cy="1058821" cx="9143999"/>
          </a:xfrm>
          <a:custGeom>
            <a:pathLst>
              <a:path w="9144000" extrusionOk="0" h="1440573">
                <a:moveTo>
                  <a:pt y="1" x="8881"/>
                </a:moveTo>
                <a:lnTo>
                  <a:pt y="44075" x="9126239"/>
                </a:lnTo>
                <a:lnTo>
                  <a:pt y="1303180" x="9144000"/>
                </a:lnTo>
                <a:lnTo>
                  <a:pt y="1440573" x="8922142"/>
                </a:lnTo>
                <a:lnTo>
                  <a:pt y="1291790" x="8672386"/>
                </a:lnTo>
                <a:lnTo>
                  <a:pt y="1414005" x="8449199"/>
                </a:lnTo>
                <a:lnTo>
                  <a:pt y="1302417" x="8210071"/>
                </a:lnTo>
                <a:lnTo>
                  <a:pt y="1408691" x="7976257"/>
                </a:lnTo>
                <a:lnTo>
                  <a:pt y="1286476" x="7737129"/>
                </a:lnTo>
                <a:lnTo>
                  <a:pt y="1414005" x="7503314"/>
                </a:lnTo>
                <a:lnTo>
                  <a:pt y="1291790" x="7269500"/>
                </a:lnTo>
                <a:lnTo>
                  <a:pt y="1414005" x="7030372"/>
                </a:lnTo>
                <a:lnTo>
                  <a:pt y="1281162" x="6796557"/>
                </a:lnTo>
                <a:lnTo>
                  <a:pt y="1414005" x="6568057"/>
                </a:lnTo>
                <a:lnTo>
                  <a:pt y="1281163" x="6334243"/>
                </a:lnTo>
                <a:lnTo>
                  <a:pt y="1419319" x="6100428"/>
                </a:lnTo>
                <a:lnTo>
                  <a:pt y="1281163" x="5866614"/>
                </a:lnTo>
                <a:lnTo>
                  <a:pt y="1424632" x="5632800"/>
                </a:lnTo>
                <a:lnTo>
                  <a:pt y="1286476" x="5388357"/>
                </a:lnTo>
                <a:lnTo>
                  <a:pt y="1424632" x="5154543"/>
                </a:lnTo>
                <a:lnTo>
                  <a:pt y="1297104" x="4920729"/>
                </a:lnTo>
                <a:lnTo>
                  <a:pt y="1429946" x="4686914"/>
                </a:lnTo>
                <a:lnTo>
                  <a:pt y="1291790" x="4447786"/>
                </a:lnTo>
                <a:lnTo>
                  <a:pt y="1435260" x="4219286"/>
                </a:lnTo>
                <a:lnTo>
                  <a:pt y="1281163" x="3980157"/>
                </a:lnTo>
                <a:lnTo>
                  <a:pt y="1429946" x="3746343"/>
                </a:lnTo>
                <a:lnTo>
                  <a:pt y="1291790" x="3512529"/>
                </a:lnTo>
                <a:lnTo>
                  <a:pt y="1429946" x="3284028"/>
                </a:lnTo>
                <a:lnTo>
                  <a:pt y="1297104" x="3044900"/>
                </a:lnTo>
                <a:lnTo>
                  <a:pt y="1429946" x="2805772"/>
                </a:lnTo>
                <a:lnTo>
                  <a:pt y="1297104" x="2571958"/>
                </a:lnTo>
                <a:lnTo>
                  <a:pt y="1429946" x="2343457"/>
                </a:lnTo>
                <a:lnTo>
                  <a:pt y="1291790" x="2104329"/>
                </a:lnTo>
                <a:lnTo>
                  <a:pt y="1435260" x="1865201"/>
                </a:lnTo>
                <a:lnTo>
                  <a:pt y="1281163" x="1631386"/>
                </a:lnTo>
                <a:lnTo>
                  <a:pt y="1435260" x="1402886"/>
                </a:lnTo>
                <a:lnTo>
                  <a:pt y="1291790" x="1163758"/>
                </a:lnTo>
                <a:lnTo>
                  <a:pt y="1435260" x="935257"/>
                </a:lnTo>
                <a:lnTo>
                  <a:pt y="1291790" x="696129"/>
                </a:lnTo>
                <a:lnTo>
                  <a:pt y="1429946" x="457001"/>
                </a:lnTo>
                <a:lnTo>
                  <a:pt y="1291790" x="217872"/>
                </a:lnTo>
                <a:lnTo>
                  <a:pt y="1435260" x="0"/>
                </a:lnTo>
                <a:cubicBezTo>
                  <a:pt y="956840" x="2960"/>
                  <a:pt y="478421" x="5921"/>
                  <a:pt y="1" x="8881"/>
                </a:cubicBezTo>
                <a:close/>
              </a:path>
            </a:pathLst>
          </a:custGeom>
          <a:solidFill>
            <a:schemeClr val="dk2"/>
          </a:solidFill>
          <a:ln>
            <a:noFill/>
          </a:ln>
        </p:spPr>
        <p:txBody>
          <a:bodyPr bIns="45700" rIns="91425" lIns="91425" tIns="45700" anchor="ctr" anchorCtr="0">
            <a:noAutofit/>
          </a:bodyPr>
          <a:lstStyle/>
          <a:p/>
        </p:txBody>
      </p:sp>
      <p:cxnSp>
        <p:nvCxnSpPr>
          <p:cNvPr id="69" name="Shape 69"/>
          <p:cNvCxnSpPr/>
          <p:nvPr/>
        </p:nvCxnSpPr>
        <p:spPr>
          <a:xfrm rot="10800000" flipH="1">
            <a:off y="1045040" x="2258963"/>
            <a:ext cy="9300" cx="4602300"/>
          </a:xfrm>
          <a:prstGeom prst="straightConnector1">
            <a:avLst/>
          </a:prstGeom>
          <a:noFill/>
          <a:ln w="25400" cap="rnd">
            <a:solidFill>
              <a:schemeClr val="accent2"/>
            </a:solidFill>
            <a:prstDash val="dot"/>
            <a:round/>
            <a:headEnd w="med" len="med" type="none"/>
            <a:tailEnd w="med" len="med" type="none"/>
          </a:ln>
        </p:spPr>
      </p:cxnSp>
      <p:sp>
        <p:nvSpPr>
          <p:cNvPr id="70" name="Shape 70"/>
          <p:cNvSpPr txBox="1"/>
          <p:nvPr>
            <p:ph type="title"/>
          </p:nvPr>
        </p:nvSpPr>
        <p:spPr>
          <a:xfrm>
            <a:off y="17761" x="457200"/>
            <a:ext cy="1143000" cx="8229600"/>
          </a:xfrm>
          <a:prstGeom prst="rect">
            <a:avLst/>
          </a:prstGeom>
          <a:noFill/>
          <a:ln>
            <a:noFill/>
          </a:ln>
        </p:spPr>
        <p:txBody>
          <a:bodyPr bIns="91425" rIns="91425" lIns="91425" tIns="91425" anchor="ctr" anchorCtr="0"/>
          <a:lstStyle>
            <a:lvl1pPr algn="ctr" rtl="0">
              <a:spcBef>
                <a:spcPts val="0"/>
              </a:spcBef>
              <a:buClr>
                <a:srgbClr val="FFFFFF"/>
              </a:buClr>
              <a:buSzPct val="100000"/>
              <a:buNone/>
              <a:defRPr sz="4400">
                <a:solidFill>
                  <a:srgbClr val="FFFFFF"/>
                </a:solidFill>
              </a:defRPr>
            </a:lvl1pPr>
            <a:lvl2pPr algn="ctr" rtl="0">
              <a:spcBef>
                <a:spcPts val="0"/>
              </a:spcBef>
              <a:buClr>
                <a:srgbClr val="FFFFFF"/>
              </a:buClr>
              <a:buSzPct val="100000"/>
              <a:buNone/>
              <a:defRPr sz="4400">
                <a:solidFill>
                  <a:srgbClr val="FFFFFF"/>
                </a:solidFill>
              </a:defRPr>
            </a:lvl2pPr>
            <a:lvl3pPr algn="ctr" rtl="0">
              <a:spcBef>
                <a:spcPts val="0"/>
              </a:spcBef>
              <a:buClr>
                <a:srgbClr val="FFFFFF"/>
              </a:buClr>
              <a:buSzPct val="100000"/>
              <a:buNone/>
              <a:defRPr sz="4400">
                <a:solidFill>
                  <a:srgbClr val="FFFFFF"/>
                </a:solidFill>
              </a:defRPr>
            </a:lvl3pPr>
            <a:lvl4pPr algn="ctr" rtl="0">
              <a:spcBef>
                <a:spcPts val="0"/>
              </a:spcBef>
              <a:buClr>
                <a:srgbClr val="FFFFFF"/>
              </a:buClr>
              <a:buSzPct val="100000"/>
              <a:buNone/>
              <a:defRPr sz="4400">
                <a:solidFill>
                  <a:srgbClr val="FFFFFF"/>
                </a:solidFill>
              </a:defRPr>
            </a:lvl4pPr>
            <a:lvl5pPr algn="ctr" rtl="0">
              <a:spcBef>
                <a:spcPts val="0"/>
              </a:spcBef>
              <a:buClr>
                <a:srgbClr val="FFFFFF"/>
              </a:buClr>
              <a:buSzPct val="100000"/>
              <a:buNone/>
              <a:defRPr sz="4400">
                <a:solidFill>
                  <a:srgbClr val="FFFFFF"/>
                </a:solidFill>
              </a:defRPr>
            </a:lvl5pPr>
            <a:lvl6pPr algn="ctr" rtl="0">
              <a:spcBef>
                <a:spcPts val="0"/>
              </a:spcBef>
              <a:buClr>
                <a:srgbClr val="FFFFFF"/>
              </a:buClr>
              <a:buSzPct val="100000"/>
              <a:buNone/>
              <a:defRPr sz="4400">
                <a:solidFill>
                  <a:srgbClr val="FFFFFF"/>
                </a:solidFill>
              </a:defRPr>
            </a:lvl6pPr>
            <a:lvl7pPr algn="ctr" rtl="0">
              <a:spcBef>
                <a:spcPts val="0"/>
              </a:spcBef>
              <a:buClr>
                <a:srgbClr val="FFFFFF"/>
              </a:buClr>
              <a:buSzPct val="100000"/>
              <a:buNone/>
              <a:defRPr sz="4400">
                <a:solidFill>
                  <a:srgbClr val="FFFFFF"/>
                </a:solidFill>
              </a:defRPr>
            </a:lvl7pPr>
            <a:lvl8pPr algn="ctr" rtl="0">
              <a:spcBef>
                <a:spcPts val="0"/>
              </a:spcBef>
              <a:buClr>
                <a:srgbClr val="FFFFFF"/>
              </a:buClr>
              <a:buSzPct val="100000"/>
              <a:buNone/>
              <a:defRPr sz="4400">
                <a:solidFill>
                  <a:srgbClr val="FFFFFF"/>
                </a:solidFill>
              </a:defRPr>
            </a:lvl8pPr>
            <a:lvl9pPr algn="ctr" rtl="0">
              <a:spcBef>
                <a:spcPts val="0"/>
              </a:spcBef>
              <a:buClr>
                <a:srgbClr val="FFFFFF"/>
              </a:buClr>
              <a:buSzPct val="100000"/>
              <a:buNone/>
              <a:defRPr sz="4400">
                <a:solidFill>
                  <a:srgbClr val="FFFFFF"/>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CAPTION_ONLY">
  <p:cSld name="CAPTION_ONLY">
    <p:spTree>
      <p:nvGrpSpPr>
        <p:cNvPr id="71" name="Shape 71"/>
        <p:cNvGrpSpPr/>
        <p:nvPr/>
      </p:nvGrpSpPr>
      <p:grpSpPr>
        <a:xfrm>
          <a:off y="0" x="0"/>
          <a:ext cy="0" cx="0"/>
          <a:chOff y="0" x="0"/>
          <a:chExt cy="0" cx="0"/>
        </a:xfrm>
      </p:grpSpPr>
      <p:sp>
        <p:nvSpPr>
          <p:cNvPr id="72" name="Shape 72"/>
          <p:cNvSpPr/>
          <p:nvPr/>
        </p:nvSpPr>
        <p:spPr>
          <a:xfrm rot="10800000">
            <a:off y="5483652" x="-5937"/>
            <a:ext cy="1374347" cx="4453249"/>
          </a:xfrm>
          <a:custGeom>
            <a:pathLst>
              <a:path w="4453250" extrusionOk="0" h="1869860">
                <a:moveTo>
                  <a:pt y="1726390" x="4447791"/>
                </a:moveTo>
                <a:lnTo>
                  <a:pt y="1869860" x="4219291"/>
                </a:lnTo>
                <a:lnTo>
                  <a:pt y="1715763" x="3980162"/>
                </a:lnTo>
                <a:lnTo>
                  <a:pt y="1864546" x="3746348"/>
                </a:lnTo>
                <a:lnTo>
                  <a:pt y="1726390" x="3512534"/>
                </a:lnTo>
                <a:lnTo>
                  <a:pt y="1864546" x="3284033"/>
                </a:lnTo>
                <a:lnTo>
                  <a:pt y="1731704" x="3044905"/>
                </a:lnTo>
                <a:lnTo>
                  <a:pt y="1864546" x="2805777"/>
                </a:lnTo>
                <a:lnTo>
                  <a:pt y="1731704" x="2571963"/>
                </a:lnTo>
                <a:lnTo>
                  <a:pt y="1864546" x="2343462"/>
                </a:lnTo>
                <a:lnTo>
                  <a:pt y="1726390" x="2104334"/>
                </a:lnTo>
                <a:lnTo>
                  <a:pt y="1869860" x="1865206"/>
                </a:lnTo>
                <a:lnTo>
                  <a:pt y="1715763" x="1631391"/>
                </a:lnTo>
                <a:lnTo>
                  <a:pt y="1869860" x="1402891"/>
                </a:lnTo>
                <a:lnTo>
                  <a:pt y="1726390" x="1163763"/>
                </a:lnTo>
                <a:lnTo>
                  <a:pt y="1869860" x="935262"/>
                </a:lnTo>
                <a:lnTo>
                  <a:pt y="1726390" x="696134"/>
                </a:lnTo>
                <a:lnTo>
                  <a:pt y="1864546" x="457006"/>
                </a:lnTo>
                <a:lnTo>
                  <a:pt y="1726390" x="217877"/>
                </a:lnTo>
                <a:lnTo>
                  <a:pt y="1869860" x="5"/>
                </a:lnTo>
                <a:cubicBezTo>
                  <a:pt y="1246574" x="3"/>
                  <a:pt y="623287" x="2"/>
                  <a:pt y="1" x="0"/>
                </a:cubicBezTo>
                <a:lnTo>
                  <a:pt y="0" x="4453250"/>
                </a:lnTo>
              </a:path>
            </a:pathLst>
          </a:custGeom>
          <a:solidFill>
            <a:schemeClr val="dk2"/>
          </a:solidFill>
          <a:ln>
            <a:noFill/>
          </a:ln>
        </p:spPr>
        <p:txBody>
          <a:bodyPr bIns="45700" rIns="91425" lIns="91425" tIns="45700" anchor="ctr" anchorCtr="0">
            <a:noAutofit/>
          </a:bodyPr>
          <a:lstStyle/>
          <a:p/>
        </p:txBody>
      </p:sp>
      <p:cxnSp>
        <p:nvCxnSpPr>
          <p:cNvPr id="73" name="Shape 73"/>
          <p:cNvCxnSpPr/>
          <p:nvPr/>
        </p:nvCxnSpPr>
        <p:spPr>
          <a:xfrm>
            <a:off y="5879569" x="388492"/>
            <a:ext cy="4799" cx="3708599"/>
          </a:xfrm>
          <a:prstGeom prst="straightConnector1">
            <a:avLst/>
          </a:prstGeom>
          <a:noFill/>
          <a:ln w="25400" cap="rnd">
            <a:solidFill>
              <a:schemeClr val="accent2"/>
            </a:solidFill>
            <a:prstDash val="dot"/>
            <a:round/>
            <a:headEnd w="med" len="med" type="none"/>
            <a:tailEnd w="med" len="med" type="none"/>
          </a:ln>
        </p:spPr>
      </p:cxnSp>
      <p:sp>
        <p:nvSpPr>
          <p:cNvPr id="74" name="Shape 74"/>
          <p:cNvSpPr txBox="1"/>
          <p:nvPr>
            <p:ph idx="1" type="body"/>
          </p:nvPr>
        </p:nvSpPr>
        <p:spPr>
          <a:xfrm>
            <a:off y="5991680" x="388492"/>
            <a:ext cy="516899" cx="3644400"/>
          </a:xfrm>
          <a:prstGeom prst="rect">
            <a:avLst/>
          </a:prstGeom>
          <a:noFill/>
          <a:ln>
            <a:noFill/>
          </a:ln>
        </p:spPr>
        <p:txBody>
          <a:bodyPr bIns="91425" rIns="91425" lIns="91425" tIns="91425" anchor="t" anchorCtr="0"/>
          <a:lstStyle>
            <a:lvl1pPr rtl="0" indent="88900" marL="0">
              <a:buClr>
                <a:srgbClr val="FFFFFF"/>
              </a:buClr>
              <a:buSzPct val="100000"/>
              <a:buFont typeface="Times New Roman"/>
              <a:buNone/>
              <a:defRPr sz="1400" i="1">
                <a:solidFill>
                  <a:srgbClr val="FFFFFF"/>
                </a:solidFill>
                <a:latin typeface="Times New Roman"/>
                <a:ea typeface="Times New Roman"/>
                <a:cs typeface="Times New Roman"/>
                <a:sym typeface="Times New Roman"/>
              </a:defRPr>
            </a:lvl1pPr>
            <a:lvl2pPr rtl="0" indent="88900" marL="0">
              <a:buClr>
                <a:srgbClr val="FFFFFF"/>
              </a:buClr>
              <a:buSzPct val="100000"/>
              <a:buFont typeface="Times New Roman"/>
              <a:buNone/>
              <a:defRPr sz="1400" i="1">
                <a:solidFill>
                  <a:srgbClr val="FFFFFF"/>
                </a:solidFill>
                <a:latin typeface="Times New Roman"/>
                <a:ea typeface="Times New Roman"/>
                <a:cs typeface="Times New Roman"/>
                <a:sym typeface="Times New Roman"/>
              </a:defRPr>
            </a:lvl2pPr>
            <a:lvl3pPr rtl="0" indent="88900" marL="0">
              <a:buClr>
                <a:srgbClr val="FFFFFF"/>
              </a:buClr>
              <a:buSzPct val="100000"/>
              <a:buFont typeface="Times New Roman"/>
              <a:buNone/>
              <a:defRPr sz="1400" i="1">
                <a:solidFill>
                  <a:srgbClr val="FFFFFF"/>
                </a:solidFill>
                <a:latin typeface="Times New Roman"/>
                <a:ea typeface="Times New Roman"/>
                <a:cs typeface="Times New Roman"/>
                <a:sym typeface="Times New Roman"/>
              </a:defRPr>
            </a:lvl3pPr>
            <a:lvl4pPr rtl="0" indent="88900" marL="0">
              <a:buClr>
                <a:srgbClr val="FFFFFF"/>
              </a:buClr>
              <a:buSzPct val="100000"/>
              <a:buFont typeface="Times New Roman"/>
              <a:buNone/>
              <a:defRPr sz="1400" i="1">
                <a:solidFill>
                  <a:srgbClr val="FFFFFF"/>
                </a:solidFill>
                <a:latin typeface="Times New Roman"/>
                <a:ea typeface="Times New Roman"/>
                <a:cs typeface="Times New Roman"/>
                <a:sym typeface="Times New Roman"/>
              </a:defRPr>
            </a:lvl4pPr>
            <a:lvl5pPr rtl="0" indent="88900" marL="0">
              <a:buClr>
                <a:srgbClr val="FFFFFF"/>
              </a:buClr>
              <a:buSzPct val="100000"/>
              <a:buFont typeface="Times New Roman"/>
              <a:buNone/>
              <a:defRPr sz="1400" i="1">
                <a:solidFill>
                  <a:srgbClr val="FFFFFF"/>
                </a:solidFill>
                <a:latin typeface="Times New Roman"/>
                <a:ea typeface="Times New Roman"/>
                <a:cs typeface="Times New Roman"/>
                <a:sym typeface="Times New Roman"/>
              </a:defRPr>
            </a:lvl5pPr>
            <a:lvl6pPr rtl="0" indent="88900" marL="0">
              <a:buClr>
                <a:srgbClr val="FFFFFF"/>
              </a:buClr>
              <a:buSzPct val="100000"/>
              <a:buFont typeface="Times New Roman"/>
              <a:buNone/>
              <a:defRPr sz="1400" i="1">
                <a:solidFill>
                  <a:srgbClr val="FFFFFF"/>
                </a:solidFill>
                <a:latin typeface="Times New Roman"/>
                <a:ea typeface="Times New Roman"/>
                <a:cs typeface="Times New Roman"/>
                <a:sym typeface="Times New Roman"/>
              </a:defRPr>
            </a:lvl6pPr>
            <a:lvl7pPr rtl="0" indent="88900" marL="0">
              <a:buClr>
                <a:srgbClr val="FFFFFF"/>
              </a:buClr>
              <a:buSzPct val="100000"/>
              <a:buFont typeface="Times New Roman"/>
              <a:buNone/>
              <a:defRPr sz="1400" i="1">
                <a:solidFill>
                  <a:srgbClr val="FFFFFF"/>
                </a:solidFill>
                <a:latin typeface="Times New Roman"/>
                <a:ea typeface="Times New Roman"/>
                <a:cs typeface="Times New Roman"/>
                <a:sym typeface="Times New Roman"/>
              </a:defRPr>
            </a:lvl7pPr>
            <a:lvl8pPr rtl="0" indent="88900" marL="0">
              <a:buClr>
                <a:srgbClr val="FFFFFF"/>
              </a:buClr>
              <a:buSzPct val="100000"/>
              <a:buFont typeface="Times New Roman"/>
              <a:buNone/>
              <a:defRPr sz="1400" i="1">
                <a:solidFill>
                  <a:srgbClr val="FFFFFF"/>
                </a:solidFill>
                <a:latin typeface="Times New Roman"/>
                <a:ea typeface="Times New Roman"/>
                <a:cs typeface="Times New Roman"/>
                <a:sym typeface="Times New Roman"/>
              </a:defRPr>
            </a:lvl8pPr>
            <a:lvl9pPr rtl="0" indent="88900" marL="0">
              <a:buClr>
                <a:srgbClr val="FFFFFF"/>
              </a:buClr>
              <a:buSzPct val="100000"/>
              <a:buFont typeface="Times New Roman"/>
              <a:buNone/>
              <a:defRPr sz="1400" i="1">
                <a:solidFill>
                  <a:srgbClr val="FFFFFF"/>
                </a:solidFill>
                <a:latin typeface="Times New Roman"/>
                <a:ea typeface="Times New Roman"/>
                <a:cs typeface="Times New Roman"/>
                <a:sym typeface="Times New Roman"/>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blank" type="blank">
  <p:cSld name="BLANK">
    <p:spTree>
      <p:nvGrpSpPr>
        <p:cNvPr id="75" name="Shape 75"/>
        <p:cNvGrpSpPr/>
        <p:nvPr/>
      </p:nvGrpSpPr>
      <p:grpSpPr>
        <a:xfrm>
          <a:off y="0" x="0"/>
          <a:ext cy="0" cx="0"/>
          <a:chOff y="0" x="0"/>
          <a:chExt cy="0" cx="0"/>
        </a:xfrm>
      </p:grpSpPr>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1.xml" Type="http://schemas.openxmlformats.org/officeDocument/2006/relationships/theme"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y="0" x="0"/>
          <a:ext cy="0" cx="0"/>
          <a:chOff y="0" x="0"/>
          <a:chExt cy="0" cx="0"/>
        </a:xfrm>
      </p:grpSpPr>
      <p:grpSp>
        <p:nvGrpSpPr>
          <p:cNvPr id="5" name="Shape 5"/>
          <p:cNvGrpSpPr/>
          <p:nvPr/>
        </p:nvGrpSpPr>
        <p:grpSpPr>
          <a:xfrm>
            <a:off y="8278" x="0"/>
            <a:ext cy="6849600" cx="9144067"/>
            <a:chOff y="14677" x="0"/>
            <a:chExt cy="6849600" cx="9144067"/>
          </a:xfrm>
        </p:grpSpPr>
        <p:sp>
          <p:nvSpPr>
            <p:cNvPr id="6" name="Shape 6"/>
            <p:cNvSpPr/>
            <p:nvPr/>
          </p:nvSpPr>
          <p:spPr>
            <a:xfrm>
              <a:off y="14677" x="0"/>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p:txBody>
        </p:sp>
        <p:sp>
          <p:nvSpPr>
            <p:cNvPr id="7" name="Shape 7"/>
            <p:cNvSpPr/>
            <p:nvPr/>
          </p:nvSpPr>
          <p:spPr>
            <a:xfrm>
              <a:off y="14677" x="234838"/>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p:txBody>
        </p:sp>
        <p:sp>
          <p:nvSpPr>
            <p:cNvPr id="8" name="Shape 8"/>
            <p:cNvSpPr/>
            <p:nvPr/>
          </p:nvSpPr>
          <p:spPr>
            <a:xfrm>
              <a:off y="14677" x="469677"/>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p:txBody>
        </p:sp>
        <p:sp>
          <p:nvSpPr>
            <p:cNvPr id="9" name="Shape 9"/>
            <p:cNvSpPr/>
            <p:nvPr/>
          </p:nvSpPr>
          <p:spPr>
            <a:xfrm>
              <a:off y="14677" x="704516"/>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p:txBody>
        </p:sp>
        <p:sp>
          <p:nvSpPr>
            <p:cNvPr id="10" name="Shape 10"/>
            <p:cNvSpPr/>
            <p:nvPr/>
          </p:nvSpPr>
          <p:spPr>
            <a:xfrm>
              <a:off y="14677" x="939355"/>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p:txBody>
        </p:sp>
        <p:sp>
          <p:nvSpPr>
            <p:cNvPr id="11" name="Shape 11"/>
            <p:cNvSpPr/>
            <p:nvPr/>
          </p:nvSpPr>
          <p:spPr>
            <a:xfrm>
              <a:off y="14677" x="1174195"/>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p:txBody>
        </p:sp>
        <p:sp>
          <p:nvSpPr>
            <p:cNvPr id="12" name="Shape 12"/>
            <p:cNvSpPr/>
            <p:nvPr/>
          </p:nvSpPr>
          <p:spPr>
            <a:xfrm>
              <a:off y="14677" x="1409033"/>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p:txBody>
        </p:sp>
        <p:sp>
          <p:nvSpPr>
            <p:cNvPr id="13" name="Shape 13"/>
            <p:cNvSpPr/>
            <p:nvPr/>
          </p:nvSpPr>
          <p:spPr>
            <a:xfrm>
              <a:off y="14677" x="1643873"/>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p:txBody>
        </p:sp>
        <p:sp>
          <p:nvSpPr>
            <p:cNvPr id="14" name="Shape 14"/>
            <p:cNvSpPr/>
            <p:nvPr/>
          </p:nvSpPr>
          <p:spPr>
            <a:xfrm>
              <a:off y="14677" x="1878711"/>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p:txBody>
        </p:sp>
        <p:sp>
          <p:nvSpPr>
            <p:cNvPr id="15" name="Shape 15"/>
            <p:cNvSpPr/>
            <p:nvPr/>
          </p:nvSpPr>
          <p:spPr>
            <a:xfrm>
              <a:off y="14677" x="2113550"/>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p:txBody>
        </p:sp>
        <p:sp>
          <p:nvSpPr>
            <p:cNvPr id="16" name="Shape 16"/>
            <p:cNvSpPr/>
            <p:nvPr/>
          </p:nvSpPr>
          <p:spPr>
            <a:xfrm>
              <a:off y="14677" x="2348390"/>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p:txBody>
        </p:sp>
        <p:sp>
          <p:nvSpPr>
            <p:cNvPr id="17" name="Shape 17"/>
            <p:cNvSpPr/>
            <p:nvPr/>
          </p:nvSpPr>
          <p:spPr>
            <a:xfrm>
              <a:off y="14677" x="2583228"/>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p:txBody>
        </p:sp>
        <p:sp>
          <p:nvSpPr>
            <p:cNvPr id="18" name="Shape 18"/>
            <p:cNvSpPr/>
            <p:nvPr/>
          </p:nvSpPr>
          <p:spPr>
            <a:xfrm>
              <a:off y="14677" x="2818067"/>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p:txBody>
        </p:sp>
        <p:sp>
          <p:nvSpPr>
            <p:cNvPr id="19" name="Shape 19"/>
            <p:cNvSpPr/>
            <p:nvPr/>
          </p:nvSpPr>
          <p:spPr>
            <a:xfrm>
              <a:off y="14677" x="3052907"/>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p:txBody>
        </p:sp>
        <p:sp>
          <p:nvSpPr>
            <p:cNvPr id="20" name="Shape 20"/>
            <p:cNvSpPr/>
            <p:nvPr/>
          </p:nvSpPr>
          <p:spPr>
            <a:xfrm>
              <a:off y="14677" x="3287746"/>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p:txBody>
        </p:sp>
        <p:sp>
          <p:nvSpPr>
            <p:cNvPr id="21" name="Shape 21"/>
            <p:cNvSpPr/>
            <p:nvPr/>
          </p:nvSpPr>
          <p:spPr>
            <a:xfrm>
              <a:off y="14677" x="3522585"/>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p:txBody>
        </p:sp>
        <p:sp>
          <p:nvSpPr>
            <p:cNvPr id="22" name="Shape 22"/>
            <p:cNvSpPr/>
            <p:nvPr/>
          </p:nvSpPr>
          <p:spPr>
            <a:xfrm>
              <a:off y="14677" x="3757423"/>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p:txBody>
        </p:sp>
        <p:sp>
          <p:nvSpPr>
            <p:cNvPr id="23" name="Shape 23"/>
            <p:cNvSpPr/>
            <p:nvPr/>
          </p:nvSpPr>
          <p:spPr>
            <a:xfrm>
              <a:off y="14677" x="3992262"/>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p:txBody>
        </p:sp>
        <p:sp>
          <p:nvSpPr>
            <p:cNvPr id="24" name="Shape 24"/>
            <p:cNvSpPr/>
            <p:nvPr/>
          </p:nvSpPr>
          <p:spPr>
            <a:xfrm>
              <a:off y="14677" x="4227101"/>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p:txBody>
        </p:sp>
        <p:sp>
          <p:nvSpPr>
            <p:cNvPr id="25" name="Shape 25"/>
            <p:cNvSpPr/>
            <p:nvPr/>
          </p:nvSpPr>
          <p:spPr>
            <a:xfrm>
              <a:off y="14677" x="4461941"/>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p:txBody>
        </p:sp>
        <p:sp>
          <p:nvSpPr>
            <p:cNvPr id="26" name="Shape 26"/>
            <p:cNvSpPr/>
            <p:nvPr/>
          </p:nvSpPr>
          <p:spPr>
            <a:xfrm>
              <a:off y="14677" x="4696780"/>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p:txBody>
        </p:sp>
        <p:sp>
          <p:nvSpPr>
            <p:cNvPr id="27" name="Shape 27"/>
            <p:cNvSpPr/>
            <p:nvPr/>
          </p:nvSpPr>
          <p:spPr>
            <a:xfrm>
              <a:off y="14677" x="4931619"/>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p:txBody>
        </p:sp>
        <p:sp>
          <p:nvSpPr>
            <p:cNvPr id="28" name="Shape 28"/>
            <p:cNvSpPr/>
            <p:nvPr/>
          </p:nvSpPr>
          <p:spPr>
            <a:xfrm>
              <a:off y="14677" x="5166457"/>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p:txBody>
        </p:sp>
        <p:sp>
          <p:nvSpPr>
            <p:cNvPr id="29" name="Shape 29"/>
            <p:cNvSpPr/>
            <p:nvPr/>
          </p:nvSpPr>
          <p:spPr>
            <a:xfrm>
              <a:off y="14677" x="5401296"/>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p:txBody>
        </p:sp>
        <p:sp>
          <p:nvSpPr>
            <p:cNvPr id="30" name="Shape 30"/>
            <p:cNvSpPr/>
            <p:nvPr/>
          </p:nvSpPr>
          <p:spPr>
            <a:xfrm>
              <a:off y="14677" x="5636135"/>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p:txBody>
        </p:sp>
        <p:sp>
          <p:nvSpPr>
            <p:cNvPr id="31" name="Shape 31"/>
            <p:cNvSpPr/>
            <p:nvPr/>
          </p:nvSpPr>
          <p:spPr>
            <a:xfrm>
              <a:off y="14677" x="5870975"/>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p:txBody>
        </p:sp>
        <p:sp>
          <p:nvSpPr>
            <p:cNvPr id="32" name="Shape 32"/>
            <p:cNvSpPr/>
            <p:nvPr/>
          </p:nvSpPr>
          <p:spPr>
            <a:xfrm>
              <a:off y="14677" x="6105814"/>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p:txBody>
        </p:sp>
        <p:sp>
          <p:nvSpPr>
            <p:cNvPr id="33" name="Shape 33"/>
            <p:cNvSpPr/>
            <p:nvPr/>
          </p:nvSpPr>
          <p:spPr>
            <a:xfrm>
              <a:off y="14677" x="6340653"/>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p:txBody>
        </p:sp>
        <p:sp>
          <p:nvSpPr>
            <p:cNvPr id="34" name="Shape 34"/>
            <p:cNvSpPr/>
            <p:nvPr/>
          </p:nvSpPr>
          <p:spPr>
            <a:xfrm>
              <a:off y="14677" x="6575492"/>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p:txBody>
        </p:sp>
        <p:sp>
          <p:nvSpPr>
            <p:cNvPr id="35" name="Shape 35"/>
            <p:cNvSpPr/>
            <p:nvPr/>
          </p:nvSpPr>
          <p:spPr>
            <a:xfrm>
              <a:off y="14677" x="6810331"/>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p:txBody>
        </p:sp>
        <p:sp>
          <p:nvSpPr>
            <p:cNvPr id="36" name="Shape 36"/>
            <p:cNvSpPr/>
            <p:nvPr/>
          </p:nvSpPr>
          <p:spPr>
            <a:xfrm>
              <a:off y="14677" x="7045170"/>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p:txBody>
        </p:sp>
        <p:sp>
          <p:nvSpPr>
            <p:cNvPr id="37" name="Shape 37"/>
            <p:cNvSpPr/>
            <p:nvPr/>
          </p:nvSpPr>
          <p:spPr>
            <a:xfrm>
              <a:off y="14677" x="7280009"/>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p:txBody>
        </p:sp>
        <p:sp>
          <p:nvSpPr>
            <p:cNvPr id="38" name="Shape 38"/>
            <p:cNvSpPr/>
            <p:nvPr/>
          </p:nvSpPr>
          <p:spPr>
            <a:xfrm>
              <a:off y="14677" x="7514847"/>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p:txBody>
        </p:sp>
        <p:sp>
          <p:nvSpPr>
            <p:cNvPr id="39" name="Shape 39"/>
            <p:cNvSpPr/>
            <p:nvPr/>
          </p:nvSpPr>
          <p:spPr>
            <a:xfrm>
              <a:off y="14677" x="7749686"/>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p:txBody>
        </p:sp>
        <p:sp>
          <p:nvSpPr>
            <p:cNvPr id="40" name="Shape 40"/>
            <p:cNvSpPr/>
            <p:nvPr/>
          </p:nvSpPr>
          <p:spPr>
            <a:xfrm>
              <a:off y="14677" x="7984525"/>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p:txBody>
        </p:sp>
        <p:sp>
          <p:nvSpPr>
            <p:cNvPr id="41" name="Shape 41"/>
            <p:cNvSpPr/>
            <p:nvPr/>
          </p:nvSpPr>
          <p:spPr>
            <a:xfrm>
              <a:off y="14677" x="8219364"/>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p:txBody>
        </p:sp>
        <p:sp>
          <p:nvSpPr>
            <p:cNvPr id="42" name="Shape 42"/>
            <p:cNvSpPr/>
            <p:nvPr/>
          </p:nvSpPr>
          <p:spPr>
            <a:xfrm>
              <a:off y="14677" x="8454203"/>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p:txBody>
        </p:sp>
        <p:sp>
          <p:nvSpPr>
            <p:cNvPr id="43" name="Shape 43"/>
            <p:cNvSpPr/>
            <p:nvPr/>
          </p:nvSpPr>
          <p:spPr>
            <a:xfrm>
              <a:off y="14677" x="8689042"/>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p:txBody>
        </p:sp>
        <p:sp>
          <p:nvSpPr>
            <p:cNvPr id="44" name="Shape 44"/>
            <p:cNvSpPr/>
            <p:nvPr/>
          </p:nvSpPr>
          <p:spPr>
            <a:xfrm>
              <a:off y="14677" x="8923867"/>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p:txBody>
        </p:sp>
      </p:grpSp>
      <p:sp>
        <p:nvSpPr>
          <p:cNvPr id="45" name="Shape 45"/>
          <p:cNvSpPr txBox="1"/>
          <p:nvPr>
            <p:ph type="title"/>
          </p:nvPr>
        </p:nvSpPr>
        <p:spPr>
          <a:xfrm>
            <a:off y="274637" x="457200"/>
            <a:ext cy="1143000" cx="8229600"/>
          </a:xfrm>
          <a:prstGeom prst="rect">
            <a:avLst/>
          </a:prstGeom>
          <a:noFill/>
          <a:ln>
            <a:noFill/>
          </a:ln>
        </p:spPr>
        <p:txBody>
          <a:bodyPr bIns="91425" rIns="91425" lIns="91425" tIns="91425" anchor="ctr" anchorCtr="0"/>
          <a:lstStyle>
            <a:lvl1pPr algn="ctr" rtl="0" indent="279400" marL="0">
              <a:spcBef>
                <a:spcPts val="0"/>
              </a:spcBef>
              <a:buClr>
                <a:srgbClr val="FFFFFF"/>
              </a:buClr>
              <a:buSzPct val="100000"/>
              <a:buFont typeface="Arial"/>
              <a:buNone/>
              <a:defRPr strike="noStrike" u="none" b="0" cap="none" baseline="0" sz="4400" i="0">
                <a:solidFill>
                  <a:srgbClr val="FFFFFF"/>
                </a:solidFill>
                <a:latin typeface="Arial"/>
                <a:ea typeface="Arial"/>
                <a:cs typeface="Arial"/>
                <a:sym typeface="Arial"/>
              </a:defRPr>
            </a:lvl1pPr>
            <a:lvl2pPr algn="ctr" rtl="0" indent="279400" marL="0">
              <a:spcBef>
                <a:spcPts val="0"/>
              </a:spcBef>
              <a:buClr>
                <a:srgbClr val="FFFFFF"/>
              </a:buClr>
              <a:buSzPct val="100000"/>
              <a:buFont typeface="Arial"/>
              <a:buNone/>
              <a:defRPr strike="noStrike" u="none" b="0" cap="none" baseline="0" sz="4400" i="0">
                <a:solidFill>
                  <a:srgbClr val="FFFFFF"/>
                </a:solidFill>
                <a:latin typeface="Arial"/>
                <a:ea typeface="Arial"/>
                <a:cs typeface="Arial"/>
                <a:sym typeface="Arial"/>
              </a:defRPr>
            </a:lvl2pPr>
            <a:lvl3pPr algn="ctr" rtl="0" indent="279400" marL="0">
              <a:spcBef>
                <a:spcPts val="0"/>
              </a:spcBef>
              <a:buClr>
                <a:srgbClr val="FFFFFF"/>
              </a:buClr>
              <a:buSzPct val="100000"/>
              <a:buFont typeface="Arial"/>
              <a:buNone/>
              <a:defRPr strike="noStrike" u="none" b="0" cap="none" baseline="0" sz="4400" i="0">
                <a:solidFill>
                  <a:srgbClr val="FFFFFF"/>
                </a:solidFill>
                <a:latin typeface="Arial"/>
                <a:ea typeface="Arial"/>
                <a:cs typeface="Arial"/>
                <a:sym typeface="Arial"/>
              </a:defRPr>
            </a:lvl3pPr>
            <a:lvl4pPr algn="ctr" rtl="0" indent="279400" marL="0">
              <a:spcBef>
                <a:spcPts val="0"/>
              </a:spcBef>
              <a:buClr>
                <a:srgbClr val="FFFFFF"/>
              </a:buClr>
              <a:buSzPct val="100000"/>
              <a:buFont typeface="Arial"/>
              <a:buNone/>
              <a:defRPr strike="noStrike" u="none" b="0" cap="none" baseline="0" sz="4400" i="0">
                <a:solidFill>
                  <a:srgbClr val="FFFFFF"/>
                </a:solidFill>
                <a:latin typeface="Arial"/>
                <a:ea typeface="Arial"/>
                <a:cs typeface="Arial"/>
                <a:sym typeface="Arial"/>
              </a:defRPr>
            </a:lvl4pPr>
            <a:lvl5pPr algn="ctr" rtl="0" indent="279400" marL="0">
              <a:spcBef>
                <a:spcPts val="0"/>
              </a:spcBef>
              <a:buClr>
                <a:srgbClr val="FFFFFF"/>
              </a:buClr>
              <a:buSzPct val="100000"/>
              <a:buFont typeface="Arial"/>
              <a:buNone/>
              <a:defRPr strike="noStrike" u="none" b="0" cap="none" baseline="0" sz="4400" i="0">
                <a:solidFill>
                  <a:srgbClr val="FFFFFF"/>
                </a:solidFill>
                <a:latin typeface="Arial"/>
                <a:ea typeface="Arial"/>
                <a:cs typeface="Arial"/>
                <a:sym typeface="Arial"/>
              </a:defRPr>
            </a:lvl5pPr>
            <a:lvl6pPr algn="ctr" rtl="0" indent="279400" marL="0">
              <a:spcBef>
                <a:spcPts val="0"/>
              </a:spcBef>
              <a:buClr>
                <a:srgbClr val="FFFFFF"/>
              </a:buClr>
              <a:buSzPct val="100000"/>
              <a:buFont typeface="Arial"/>
              <a:buNone/>
              <a:defRPr strike="noStrike" u="none" b="0" cap="none" baseline="0" sz="4400" i="0">
                <a:solidFill>
                  <a:srgbClr val="FFFFFF"/>
                </a:solidFill>
                <a:latin typeface="Arial"/>
                <a:ea typeface="Arial"/>
                <a:cs typeface="Arial"/>
                <a:sym typeface="Arial"/>
              </a:defRPr>
            </a:lvl6pPr>
            <a:lvl7pPr algn="ctr" rtl="0" indent="279400" marL="0">
              <a:spcBef>
                <a:spcPts val="0"/>
              </a:spcBef>
              <a:buClr>
                <a:srgbClr val="FFFFFF"/>
              </a:buClr>
              <a:buSzPct val="100000"/>
              <a:buFont typeface="Arial"/>
              <a:buNone/>
              <a:defRPr strike="noStrike" u="none" b="0" cap="none" baseline="0" sz="4400" i="0">
                <a:solidFill>
                  <a:srgbClr val="FFFFFF"/>
                </a:solidFill>
                <a:latin typeface="Arial"/>
                <a:ea typeface="Arial"/>
                <a:cs typeface="Arial"/>
                <a:sym typeface="Arial"/>
              </a:defRPr>
            </a:lvl7pPr>
            <a:lvl8pPr algn="ctr" rtl="0" indent="279400" marL="0">
              <a:spcBef>
                <a:spcPts val="0"/>
              </a:spcBef>
              <a:buClr>
                <a:srgbClr val="FFFFFF"/>
              </a:buClr>
              <a:buSzPct val="100000"/>
              <a:buFont typeface="Arial"/>
              <a:buNone/>
              <a:defRPr strike="noStrike" u="none" b="0" cap="none" baseline="0" sz="4400" i="0">
                <a:solidFill>
                  <a:srgbClr val="FFFFFF"/>
                </a:solidFill>
                <a:latin typeface="Arial"/>
                <a:ea typeface="Arial"/>
                <a:cs typeface="Arial"/>
                <a:sym typeface="Arial"/>
              </a:defRPr>
            </a:lvl8pPr>
            <a:lvl9pPr algn="ctr" rtl="0" indent="279400" marL="0">
              <a:spcBef>
                <a:spcPts val="0"/>
              </a:spcBef>
              <a:buClr>
                <a:srgbClr val="FFFFFF"/>
              </a:buClr>
              <a:buSzPct val="100000"/>
              <a:buFont typeface="Arial"/>
              <a:buNone/>
              <a:defRPr strike="noStrike" u="none" b="0" cap="none" baseline="0" sz="4400" i="0">
                <a:solidFill>
                  <a:srgbClr val="FFFFFF"/>
                </a:solidFill>
                <a:latin typeface="Arial"/>
                <a:ea typeface="Arial"/>
                <a:cs typeface="Arial"/>
                <a:sym typeface="Arial"/>
              </a:defRPr>
            </a:lvl9pPr>
          </a:lstStyle>
          <a:p/>
        </p:txBody>
      </p:sp>
      <p:sp>
        <p:nvSpPr>
          <p:cNvPr id="46" name="Shape 46"/>
          <p:cNvSpPr txBox="1"/>
          <p:nvPr>
            <p:ph idx="1" type="body"/>
          </p:nvPr>
        </p:nvSpPr>
        <p:spPr>
          <a:xfrm>
            <a:off y="1600200" x="457200"/>
            <a:ext cy="4526100" cx="8229600"/>
          </a:xfrm>
          <a:prstGeom prst="rect">
            <a:avLst/>
          </a:prstGeom>
          <a:noFill/>
          <a:ln>
            <a:noFill/>
          </a:ln>
        </p:spPr>
        <p:txBody>
          <a:bodyPr bIns="91425" rIns="91425" lIns="91425" tIns="91425" anchor="t" anchorCtr="0"/>
          <a:lstStyle>
            <a:lvl1pPr algn="l" rtl="0" indent="-342900" marL="342900">
              <a:spcBef>
                <a:spcPts val="0"/>
              </a:spcBef>
              <a:buClr>
                <a:schemeClr val="dk1"/>
              </a:buClr>
              <a:buSzPct val="166666"/>
              <a:buFont typeface="Arial"/>
              <a:buChar char="•"/>
              <a:defRPr strike="noStrike" u="none" b="0" cap="none" baseline="0" sz="2000" i="0">
                <a:solidFill>
                  <a:schemeClr val="dk1"/>
                </a:solidFill>
                <a:latin typeface="Arial"/>
                <a:ea typeface="Arial"/>
                <a:cs typeface="Arial"/>
                <a:sym typeface="Arial"/>
              </a:defRPr>
            </a:lvl1pPr>
            <a:lvl2pPr algn="l" rtl="0" indent="-285750" marL="742950">
              <a:spcBef>
                <a:spcPts val="400"/>
              </a:spcBef>
              <a:buClr>
                <a:schemeClr val="dk1"/>
              </a:buClr>
              <a:buSzPct val="100000"/>
              <a:buFont typeface="Courier New"/>
              <a:buChar char="o"/>
              <a:defRPr strike="noStrike" u="none" b="0" cap="none" baseline="0" sz="2000" i="0">
                <a:solidFill>
                  <a:schemeClr val="dk1"/>
                </a:solidFill>
                <a:latin typeface="Arial"/>
                <a:ea typeface="Arial"/>
                <a:cs typeface="Arial"/>
                <a:sym typeface="Arial"/>
              </a:defRPr>
            </a:lvl2pPr>
            <a:lvl3pPr algn="l" rtl="0" indent="-228600" marL="1143000">
              <a:spcBef>
                <a:spcPts val="400"/>
              </a:spcBef>
              <a:buClr>
                <a:schemeClr val="dk1"/>
              </a:buClr>
              <a:buSzPct val="100000"/>
              <a:buFont typeface="Wingdings"/>
              <a:buChar char="§"/>
              <a:defRPr strike="noStrike" u="none" b="0" cap="none" baseline="0" sz="2000" i="0">
                <a:solidFill>
                  <a:schemeClr val="dk1"/>
                </a:solidFill>
                <a:latin typeface="Arial"/>
                <a:ea typeface="Arial"/>
                <a:cs typeface="Arial"/>
                <a:sym typeface="Arial"/>
              </a:defRPr>
            </a:lvl3pPr>
            <a:lvl4pPr algn="l" rtl="0" indent="-228600" marL="1600200">
              <a:spcBef>
                <a:spcPts val="400"/>
              </a:spcBef>
              <a:buClr>
                <a:schemeClr val="dk1"/>
              </a:buClr>
              <a:buSzPct val="166666"/>
              <a:buFont typeface="Arial"/>
              <a:buChar char="•"/>
              <a:defRPr strike="noStrike" u="none" b="0" cap="none" baseline="0" sz="2000" i="0">
                <a:solidFill>
                  <a:schemeClr val="dk1"/>
                </a:solidFill>
                <a:latin typeface="Arial"/>
                <a:ea typeface="Arial"/>
                <a:cs typeface="Arial"/>
                <a:sym typeface="Arial"/>
              </a:defRPr>
            </a:lvl4pPr>
            <a:lvl5pPr algn="l" rtl="0" indent="-228600" marL="2057400">
              <a:spcBef>
                <a:spcPts val="400"/>
              </a:spcBef>
              <a:buClr>
                <a:schemeClr val="dk1"/>
              </a:buClr>
              <a:buSzPct val="100000"/>
              <a:buFont typeface="Courier New"/>
              <a:buChar char="o"/>
              <a:defRPr strike="noStrike" u="none" b="0" cap="none" baseline="0" sz="2000" i="0">
                <a:solidFill>
                  <a:schemeClr val="dk1"/>
                </a:solidFill>
                <a:latin typeface="Arial"/>
                <a:ea typeface="Arial"/>
                <a:cs typeface="Arial"/>
                <a:sym typeface="Arial"/>
              </a:defRPr>
            </a:lvl5pPr>
            <a:lvl6pPr algn="l" rtl="0" indent="-228600" marL="2514600">
              <a:spcBef>
                <a:spcPts val="400"/>
              </a:spcBef>
              <a:buClr>
                <a:schemeClr val="dk1"/>
              </a:buClr>
              <a:buSzPct val="100000"/>
              <a:buFont typeface="Wingdings"/>
              <a:buChar char="§"/>
              <a:defRPr strike="noStrike" u="none" b="0" cap="none" baseline="0" sz="2000" i="0">
                <a:solidFill>
                  <a:schemeClr val="dk1"/>
                </a:solidFill>
                <a:latin typeface="Arial"/>
                <a:ea typeface="Arial"/>
                <a:cs typeface="Arial"/>
                <a:sym typeface="Arial"/>
              </a:defRPr>
            </a:lvl6pPr>
            <a:lvl7pPr algn="l" rtl="0" indent="-228600" marL="2971800">
              <a:spcBef>
                <a:spcPts val="400"/>
              </a:spcBef>
              <a:buClr>
                <a:schemeClr val="dk1"/>
              </a:buClr>
              <a:buSzPct val="166666"/>
              <a:buFont typeface="Arial"/>
              <a:buChar char="•"/>
              <a:defRPr strike="noStrike" u="none" b="0" cap="none" baseline="0" sz="2000" i="0">
                <a:solidFill>
                  <a:schemeClr val="dk1"/>
                </a:solidFill>
                <a:latin typeface="Arial"/>
                <a:ea typeface="Arial"/>
                <a:cs typeface="Arial"/>
                <a:sym typeface="Arial"/>
              </a:defRPr>
            </a:lvl7pPr>
            <a:lvl8pPr algn="l" rtl="0" indent="-228600" marL="3429000">
              <a:spcBef>
                <a:spcPts val="400"/>
              </a:spcBef>
              <a:buClr>
                <a:schemeClr val="dk1"/>
              </a:buClr>
              <a:buSzPct val="100000"/>
              <a:buFont typeface="Courier New"/>
              <a:buChar char="o"/>
              <a:defRPr strike="noStrike" u="none" b="0" cap="none" baseline="0" sz="2000" i="0">
                <a:solidFill>
                  <a:schemeClr val="dk1"/>
                </a:solidFill>
                <a:latin typeface="Arial"/>
                <a:ea typeface="Arial"/>
                <a:cs typeface="Arial"/>
                <a:sym typeface="Arial"/>
              </a:defRPr>
            </a:lvl8pPr>
            <a:lvl9pPr algn="l" rtl="0" indent="-228600" marL="3886200">
              <a:spcBef>
                <a:spcPts val="400"/>
              </a:spcBef>
              <a:buClr>
                <a:schemeClr val="dk1"/>
              </a:buClr>
              <a:buSzPct val="100000"/>
              <a:buFont typeface="Wingdings"/>
              <a:buChar char="§"/>
              <a:defRPr strike="noStrike" u="none" b="0" cap="none" baseline="0" sz="2000" i="0">
                <a:solidFill>
                  <a:schemeClr val="dk1"/>
                </a:solidFill>
                <a:latin typeface="Arial"/>
                <a:ea typeface="Arial"/>
                <a:cs typeface="Arial"/>
                <a:sym typeface="Arial"/>
              </a:defRPr>
            </a:lvl9pPr>
          </a:lstStyle>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 Target="../media/image00.jpg" Type="http://schemas.openxmlformats.org/officeDocument/2006/relationships/image" Id="rId3"/></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2.xml" Type="http://schemas.openxmlformats.org/officeDocument/2006/relationships/slideLayout" Id="rId1"/><Relationship Target="../media/image07.jpg" Type="http://schemas.openxmlformats.org/officeDocument/2006/relationships/image" Id="rId3"/></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2.xml" Type="http://schemas.openxmlformats.org/officeDocument/2006/relationships/slideLayout" Id="rId1"/><Relationship Target="../media/image03.jpg" Type="http://schemas.openxmlformats.org/officeDocument/2006/relationships/image" Id="rId4"/><Relationship Target="../media/image06.jpg" Type="http://schemas.openxmlformats.org/officeDocument/2006/relationships/image" Id="rId3"/></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2.xml" Type="http://schemas.openxmlformats.org/officeDocument/2006/relationships/slideLayout" Id="rId1"/><Relationship Target="../media/image04.jpg" Type="http://schemas.openxmlformats.org/officeDocument/2006/relationships/image" Id="rId3"/></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2.xml" Type="http://schemas.openxmlformats.org/officeDocument/2006/relationships/slideLayout" Id="rId1"/><Relationship Target="../media/image05.jpg" Type="http://schemas.openxmlformats.org/officeDocument/2006/relationships/image" Id="rId3"/></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2.xml" Type="http://schemas.openxmlformats.org/officeDocument/2006/relationships/slideLayout" Id="rId1"/></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2.xml" Type="http://schemas.openxmlformats.org/officeDocument/2006/relationships/slideLayout" Id="rId1"/></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2.xml" Type="http://schemas.openxmlformats.org/officeDocument/2006/relationships/slideLayout" Id="rId1"/></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2.xml" Type="http://schemas.openxmlformats.org/officeDocument/2006/relationships/slideLayout" Id="rId1"/><Relationship Target="../media/image01.png" Type="http://schemas.openxmlformats.org/officeDocument/2006/relationships/image" Id="rId3"/></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2.xml" Type="http://schemas.openxmlformats.org/officeDocument/2006/relationships/slideLayout" Id="rId1"/></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2.xml" Type="http://schemas.openxmlformats.org/officeDocument/2006/relationships/slideLayout" Id="rId1"/></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2.xml" Type="http://schemas.openxmlformats.org/officeDocument/2006/relationships/slideLayout" Id="rId1"/><Relationship Target="../media/image02.jpg" Type="http://schemas.openxmlformats.org/officeDocument/2006/relationships/image"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2.xml" Type="http://schemas.openxmlformats.org/officeDocument/2006/relationships/slideLayout" Id="rId1"/></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2.xml" Type="http://schemas.openxmlformats.org/officeDocument/2006/relationships/slideLayout" Id="rId1"/><Relationship Target="../media/image08.jpg" Type="http://schemas.openxmlformats.org/officeDocument/2006/relationships/image" Id="rId3"/></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6" name="Shape 76"/>
        <p:cNvGrpSpPr/>
        <p:nvPr/>
      </p:nvGrpSpPr>
      <p:grpSpPr>
        <a:xfrm>
          <a:off y="0" x="0"/>
          <a:ext cy="0" cx="0"/>
          <a:chOff y="0" x="0"/>
          <a:chExt cy="0" cx="0"/>
        </a:xfrm>
      </p:grpSpPr>
      <p:sp>
        <p:nvSpPr>
          <p:cNvPr id="77" name="Shape 77"/>
          <p:cNvSpPr txBox="1"/>
          <p:nvPr>
            <p:ph type="ctrTitle"/>
          </p:nvPr>
        </p:nvSpPr>
        <p:spPr>
          <a:xfrm>
            <a:off y="1911984" x="391160"/>
            <a:ext cy="561899" cx="8351399"/>
          </a:xfrm>
          <a:prstGeom prst="rect">
            <a:avLst/>
          </a:prstGeom>
        </p:spPr>
        <p:txBody>
          <a:bodyPr bIns="91425" rIns="91425" lIns="91425" tIns="91425" anchor="ctr" anchorCtr="0">
            <a:noAutofit/>
          </a:bodyPr>
          <a:lstStyle/>
          <a:p>
            <a:pPr>
              <a:buNone/>
            </a:pPr>
            <a:r>
              <a:rPr lang="es-419"/>
              <a:t>Control de Calidad</a:t>
            </a:r>
          </a:p>
        </p:txBody>
      </p:sp>
      <p:sp>
        <p:nvSpPr>
          <p:cNvPr id="78" name="Shape 78"/>
          <p:cNvSpPr txBox="1"/>
          <p:nvPr>
            <p:ph idx="1" type="subTitle"/>
          </p:nvPr>
        </p:nvSpPr>
        <p:spPr>
          <a:xfrm>
            <a:off y="2643248" x="403761"/>
            <a:ext cy="456299" cx="8342400"/>
          </a:xfrm>
          <a:prstGeom prst="rect">
            <a:avLst/>
          </a:prstGeom>
        </p:spPr>
        <p:txBody>
          <a:bodyPr bIns="91425" rIns="91425" lIns="91425" tIns="91425" anchor="ctr" anchorCtr="0">
            <a:noAutofit/>
          </a:bodyPr>
          <a:lstStyle/>
          <a:p>
            <a:pPr>
              <a:buNone/>
            </a:pPr>
            <a:r>
              <a:rPr lang="es-419"/>
              <a:t>Avance</a:t>
            </a:r>
          </a:p>
        </p:txBody>
      </p:sp>
      <p:sp>
        <p:nvSpPr>
          <p:cNvPr id="79" name="Shape 79"/>
          <p:cNvSpPr/>
          <p:nvPr/>
        </p:nvSpPr>
        <p:spPr>
          <a:xfrm>
            <a:off y="121275" x="1900225"/>
            <a:ext cy="1790700" cx="5343525"/>
          </a:xfrm>
          <a:prstGeom prst="rect">
            <a:avLst/>
          </a:prstGeom>
          <a:blipFill>
            <a:blip r:embed="rId3"/>
            <a:stretch>
              <a:fillRect/>
            </a:stretch>
          </a:blipFill>
          <a:ln>
            <a:noFill/>
          </a:ln>
        </p:spPr>
      </p:sp>
      <p:sp>
        <p:nvSpPr>
          <p:cNvPr id="80" name="Shape 80"/>
          <p:cNvSpPr txBox="1"/>
          <p:nvPr/>
        </p:nvSpPr>
        <p:spPr>
          <a:xfrm>
            <a:off y="5372350" x="1365600"/>
            <a:ext cy="1140599" cx="6542999"/>
          </a:xfrm>
          <a:prstGeom prst="rect">
            <a:avLst/>
          </a:prstGeom>
        </p:spPr>
        <p:txBody>
          <a:bodyPr bIns="91425" rIns="91425" lIns="91425" tIns="91425" anchor="t" anchorCtr="0">
            <a:noAutofit/>
          </a:bodyPr>
          <a:lstStyle/>
          <a:p>
            <a:pPr rtl="0" lvl="0">
              <a:buNone/>
            </a:pPr>
            <a:r>
              <a:rPr sz="1800" lang="es-419">
                <a:latin typeface="Times New Roman"/>
                <a:ea typeface="Times New Roman"/>
                <a:cs typeface="Times New Roman"/>
                <a:sym typeface="Times New Roman"/>
              </a:rPr>
              <a:t>Baquera Varillas Edna</a:t>
            </a:r>
          </a:p>
          <a:p>
            <a:pPr rtl="0" lvl="0">
              <a:buNone/>
            </a:pPr>
            <a:r>
              <a:rPr sz="1800" lang="es-419">
                <a:latin typeface="Times New Roman"/>
                <a:ea typeface="Times New Roman"/>
                <a:cs typeface="Times New Roman"/>
                <a:sym typeface="Times New Roman"/>
              </a:rPr>
              <a:t>Saavedra Flores Leslie</a:t>
            </a:r>
          </a:p>
          <a:p>
            <a:pPr>
              <a:buNone/>
            </a:pPr>
            <a:r>
              <a:rPr sz="1800" lang="es-419">
                <a:latin typeface="Times New Roman"/>
                <a:ea typeface="Times New Roman"/>
                <a:cs typeface="Times New Roman"/>
                <a:sym typeface="Times New Roman"/>
              </a:rPr>
              <a:t>Platt López Hilary</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5" name="Shape 135"/>
        <p:cNvGrpSpPr/>
        <p:nvPr/>
      </p:nvGrpSpPr>
      <p:grpSpPr>
        <a:xfrm>
          <a:off y="0" x="0"/>
          <a:ext cy="0" cx="0"/>
          <a:chOff y="0" x="0"/>
          <a:chExt cy="0" cx="0"/>
        </a:xfrm>
      </p:grpSpPr>
      <p:sp>
        <p:nvSpPr>
          <p:cNvPr id="136" name="Shape 136"/>
          <p:cNvSpPr txBox="1"/>
          <p:nvPr>
            <p:ph type="title"/>
          </p:nvPr>
        </p:nvSpPr>
        <p:spPr>
          <a:xfrm>
            <a:off y="17761" x="457200"/>
            <a:ext cy="1143000" cx="8229600"/>
          </a:xfrm>
          <a:prstGeom prst="rect">
            <a:avLst/>
          </a:prstGeom>
        </p:spPr>
        <p:txBody>
          <a:bodyPr bIns="91425" rIns="91425" lIns="91425" tIns="91425" anchor="ctr" anchorCtr="0">
            <a:noAutofit/>
          </a:bodyPr>
          <a:lstStyle/>
          <a:p/>
        </p:txBody>
      </p:sp>
      <p:sp>
        <p:nvSpPr>
          <p:cNvPr id="137" name="Shape 137"/>
          <p:cNvSpPr txBox="1"/>
          <p:nvPr>
            <p:ph idx="1" type="body"/>
          </p:nvPr>
        </p:nvSpPr>
        <p:spPr>
          <a:xfrm>
            <a:off y="1600200" x="457200"/>
            <a:ext cy="720899" cx="8229600"/>
          </a:xfrm>
          <a:prstGeom prst="rect">
            <a:avLst/>
          </a:prstGeom>
        </p:spPr>
        <p:txBody>
          <a:bodyPr bIns="91425" rIns="91425" lIns="91425" tIns="91425" anchor="t" anchorCtr="0">
            <a:noAutofit/>
          </a:bodyPr>
          <a:lstStyle/>
          <a:p>
            <a:pPr rtl="0" lvl="0">
              <a:buNone/>
            </a:pPr>
            <a:r>
              <a:rPr sz="2400" lang="es-419"/>
              <a:t>Prensa VERSON 1000Ton que estampa la pieza en cuestión</a:t>
            </a:r>
          </a:p>
        </p:txBody>
      </p:sp>
      <p:sp>
        <p:nvSpPr>
          <p:cNvPr id="138" name="Shape 138"/>
          <p:cNvSpPr/>
          <p:nvPr/>
        </p:nvSpPr>
        <p:spPr>
          <a:xfrm>
            <a:off y="2775024" x="507825"/>
            <a:ext cy="3969849" cx="6020599"/>
          </a:xfrm>
          <a:prstGeom prst="rect">
            <a:avLst/>
          </a:prstGeom>
          <a:blipFill>
            <a:blip r:embed="rId3"/>
            <a:stretch>
              <a:fillRect/>
            </a:stretch>
          </a:blipFill>
          <a:ln>
            <a:noFill/>
          </a:ln>
        </p:spPr>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2" name="Shape 142"/>
        <p:cNvGrpSpPr/>
        <p:nvPr/>
      </p:nvGrpSpPr>
      <p:grpSpPr>
        <a:xfrm>
          <a:off y="0" x="0"/>
          <a:ext cy="0" cx="0"/>
          <a:chOff y="0" x="0"/>
          <a:chExt cy="0" cx="0"/>
        </a:xfrm>
      </p:grpSpPr>
      <p:sp>
        <p:nvSpPr>
          <p:cNvPr id="143" name="Shape 143"/>
          <p:cNvSpPr txBox="1"/>
          <p:nvPr>
            <p:ph type="title"/>
          </p:nvPr>
        </p:nvSpPr>
        <p:spPr>
          <a:xfrm>
            <a:off y="17761" x="457200"/>
            <a:ext cy="1143000" cx="8229600"/>
          </a:xfrm>
          <a:prstGeom prst="rect">
            <a:avLst/>
          </a:prstGeom>
        </p:spPr>
        <p:txBody>
          <a:bodyPr bIns="91425" rIns="91425" lIns="91425" tIns="91425" anchor="ctr" anchorCtr="0">
            <a:noAutofit/>
          </a:bodyPr>
          <a:lstStyle/>
          <a:p/>
        </p:txBody>
      </p:sp>
      <p:sp>
        <p:nvSpPr>
          <p:cNvPr id="144" name="Shape 144"/>
          <p:cNvSpPr txBox="1"/>
          <p:nvPr>
            <p:ph idx="1" type="body"/>
          </p:nvPr>
        </p:nvSpPr>
        <p:spPr>
          <a:xfrm>
            <a:off y="1600200" x="457200"/>
            <a:ext cy="4840199" cx="8229600"/>
          </a:xfrm>
          <a:prstGeom prst="rect">
            <a:avLst/>
          </a:prstGeom>
        </p:spPr>
        <p:txBody>
          <a:bodyPr bIns="91425" rIns="91425" lIns="91425" tIns="91425" anchor="t" anchorCtr="0">
            <a:noAutofit/>
          </a:bodyPr>
          <a:lstStyle/>
          <a:p>
            <a:pPr rtl="0" lvl="0">
              <a:buNone/>
            </a:pPr>
            <a:r>
              <a:rPr sz="2400" lang="es-419"/>
              <a:t>Scrap que resulta de la mala posición de la lámina en la prensa</a:t>
            </a:r>
          </a:p>
        </p:txBody>
      </p:sp>
      <p:sp>
        <p:nvSpPr>
          <p:cNvPr id="145" name="Shape 145"/>
          <p:cNvSpPr/>
          <p:nvPr/>
        </p:nvSpPr>
        <p:spPr>
          <a:xfrm>
            <a:off y="3029825" x="4782625"/>
            <a:ext cy="3813900" cx="4361375"/>
          </a:xfrm>
          <a:prstGeom prst="rect">
            <a:avLst/>
          </a:prstGeom>
          <a:blipFill>
            <a:blip r:embed="rId3"/>
            <a:stretch>
              <a:fillRect/>
            </a:stretch>
          </a:blipFill>
          <a:ln>
            <a:noFill/>
          </a:ln>
        </p:spPr>
      </p:sp>
      <p:sp>
        <p:nvSpPr>
          <p:cNvPr id="146" name="Shape 146"/>
          <p:cNvSpPr/>
          <p:nvPr/>
        </p:nvSpPr>
        <p:spPr>
          <a:xfrm>
            <a:off y="3029825" x="0"/>
            <a:ext cy="3813900" cx="4681776"/>
          </a:xfrm>
          <a:prstGeom prst="rect">
            <a:avLst/>
          </a:prstGeom>
          <a:blipFill>
            <a:blip r:embed="rId4"/>
            <a:stretch>
              <a:fillRect/>
            </a:stretch>
          </a:blipFill>
          <a:ln>
            <a:noFill/>
          </a:ln>
        </p:spPr>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0" name="Shape 150"/>
        <p:cNvGrpSpPr/>
        <p:nvPr/>
      </p:nvGrpSpPr>
      <p:grpSpPr>
        <a:xfrm>
          <a:off y="0" x="0"/>
          <a:ext cy="0" cx="0"/>
          <a:chOff y="0" x="0"/>
          <a:chExt cy="0" cx="0"/>
        </a:xfrm>
      </p:grpSpPr>
      <p:sp>
        <p:nvSpPr>
          <p:cNvPr id="151" name="Shape 151"/>
          <p:cNvSpPr txBox="1"/>
          <p:nvPr>
            <p:ph type="title"/>
          </p:nvPr>
        </p:nvSpPr>
        <p:spPr>
          <a:xfrm>
            <a:off y="17761" x="457200"/>
            <a:ext cy="1143000" cx="8229600"/>
          </a:xfrm>
          <a:prstGeom prst="rect">
            <a:avLst/>
          </a:prstGeom>
        </p:spPr>
        <p:txBody>
          <a:bodyPr bIns="91425" rIns="91425" lIns="91425" tIns="91425" anchor="ctr" anchorCtr="0">
            <a:noAutofit/>
          </a:bodyPr>
          <a:lstStyle/>
          <a:p/>
        </p:txBody>
      </p:sp>
      <p:sp>
        <p:nvSpPr>
          <p:cNvPr id="152" name="Shape 152"/>
          <p:cNvSpPr txBox="1"/>
          <p:nvPr>
            <p:ph idx="1" type="body"/>
          </p:nvPr>
        </p:nvSpPr>
        <p:spPr>
          <a:xfrm>
            <a:off y="1600200" x="457200"/>
            <a:ext cy="4967700" cx="2450399"/>
          </a:xfrm>
          <a:prstGeom prst="rect">
            <a:avLst/>
          </a:prstGeom>
        </p:spPr>
        <p:txBody>
          <a:bodyPr bIns="91425" rIns="91425" lIns="91425" tIns="91425" anchor="t" anchorCtr="0">
            <a:noAutofit/>
          </a:bodyPr>
          <a:lstStyle/>
          <a:p>
            <a:pPr rtl="0" lvl="0">
              <a:buNone/>
            </a:pPr>
            <a:r>
              <a:rPr sz="2400" lang="es-419"/>
              <a:t>Fotografía del troquel con una lámina de piezas PIA 11 y 12, que se producen a la par</a:t>
            </a:r>
          </a:p>
        </p:txBody>
      </p:sp>
      <p:sp>
        <p:nvSpPr>
          <p:cNvPr id="153" name="Shape 153"/>
          <p:cNvSpPr/>
          <p:nvPr/>
        </p:nvSpPr>
        <p:spPr>
          <a:xfrm>
            <a:off y="2187171" x="2907675"/>
            <a:ext cy="4656549" cx="6236325"/>
          </a:xfrm>
          <a:prstGeom prst="rect">
            <a:avLst/>
          </a:prstGeom>
          <a:blipFill>
            <a:blip r:embed="rId3"/>
            <a:stretch>
              <a:fillRect/>
            </a:stretch>
          </a:blipFill>
          <a:ln>
            <a:noFill/>
          </a:ln>
        </p:spPr>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7" name="Shape 157"/>
        <p:cNvGrpSpPr/>
        <p:nvPr/>
      </p:nvGrpSpPr>
      <p:grpSpPr>
        <a:xfrm>
          <a:off y="0" x="0"/>
          <a:ext cy="0" cx="0"/>
          <a:chOff y="0" x="0"/>
          <a:chExt cy="0" cx="0"/>
        </a:xfrm>
      </p:grpSpPr>
      <p:sp>
        <p:nvSpPr>
          <p:cNvPr id="158" name="Shape 158"/>
          <p:cNvSpPr txBox="1"/>
          <p:nvPr>
            <p:ph type="title"/>
          </p:nvPr>
        </p:nvSpPr>
        <p:spPr>
          <a:xfrm>
            <a:off y="17761" x="457200"/>
            <a:ext cy="1143000" cx="8229600"/>
          </a:xfrm>
          <a:prstGeom prst="rect">
            <a:avLst/>
          </a:prstGeom>
        </p:spPr>
        <p:txBody>
          <a:bodyPr bIns="91425" rIns="91425" lIns="91425" tIns="91425" anchor="ctr" anchorCtr="0">
            <a:noAutofit/>
          </a:bodyPr>
          <a:lstStyle/>
          <a:p>
            <a:pPr rtl="0" lvl="0">
              <a:buNone/>
            </a:pPr>
            <a:r>
              <a:rPr lang="es-419"/>
              <a:t>Fotografías del producto</a:t>
            </a:r>
          </a:p>
        </p:txBody>
      </p:sp>
      <p:sp>
        <p:nvSpPr>
          <p:cNvPr id="159" name="Shape 159"/>
          <p:cNvSpPr txBox="1"/>
          <p:nvPr>
            <p:ph idx="1" type="body"/>
          </p:nvPr>
        </p:nvSpPr>
        <p:spPr>
          <a:xfrm>
            <a:off y="1600200" x="457200"/>
            <a:ext cy="4436400" cx="1722300"/>
          </a:xfrm>
          <a:prstGeom prst="rect">
            <a:avLst/>
          </a:prstGeom>
        </p:spPr>
        <p:txBody>
          <a:bodyPr bIns="91425" rIns="91425" lIns="91425" tIns="91425" anchor="t" anchorCtr="0">
            <a:noAutofit/>
          </a:bodyPr>
          <a:lstStyle/>
          <a:p>
            <a:pPr rtl="0" lvl="0">
              <a:buNone/>
            </a:pPr>
            <a:r>
              <a:rPr sz="2400" lang="es-419"/>
              <a:t>Proceso de medición en el checking fixture, la pieza es aceptada pues se encuentra dentro de las tolerancias </a:t>
            </a:r>
            <a:r>
              <a:rPr b="1" sz="2400" lang="es-419">
                <a:latin typeface="Arial"/>
                <a:ea typeface="Arial"/>
                <a:cs typeface="Arial"/>
                <a:sym typeface="Arial"/>
              </a:rPr>
              <a:t>± </a:t>
            </a:r>
            <a:r>
              <a:rPr sz="2400" lang="es-419">
                <a:latin typeface="Georgia"/>
                <a:ea typeface="Georgia"/>
                <a:cs typeface="Georgia"/>
                <a:sym typeface="Georgia"/>
              </a:rPr>
              <a:t>0.50</a:t>
            </a:r>
          </a:p>
        </p:txBody>
      </p:sp>
      <p:sp>
        <p:nvSpPr>
          <p:cNvPr id="160" name="Shape 160"/>
          <p:cNvSpPr/>
          <p:nvPr/>
        </p:nvSpPr>
        <p:spPr>
          <a:xfrm>
            <a:off y="1600200" x="2179625"/>
            <a:ext cy="5243524" cx="6964375"/>
          </a:xfrm>
          <a:prstGeom prst="rect">
            <a:avLst/>
          </a:prstGeom>
          <a:blipFill>
            <a:blip r:embed="rId3"/>
            <a:stretch>
              <a:fillRect/>
            </a:stretch>
          </a:blipFill>
          <a:ln>
            <a:noFill/>
          </a:ln>
        </p:spPr>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4" name="Shape 164"/>
        <p:cNvGrpSpPr/>
        <p:nvPr/>
      </p:nvGrpSpPr>
      <p:grpSpPr>
        <a:xfrm>
          <a:off y="0" x="0"/>
          <a:ext cy="0" cx="0"/>
          <a:chOff y="0" x="0"/>
          <a:chExt cy="0" cx="0"/>
        </a:xfrm>
      </p:grpSpPr>
      <p:sp>
        <p:nvSpPr>
          <p:cNvPr id="165" name="Shape 165"/>
          <p:cNvSpPr txBox="1"/>
          <p:nvPr>
            <p:ph idx="1" type="body"/>
          </p:nvPr>
        </p:nvSpPr>
        <p:spPr>
          <a:xfrm>
            <a:off y="1600200" x="457200"/>
            <a:ext cy="4840199" cx="8229600"/>
          </a:xfrm>
          <a:prstGeom prst="rect">
            <a:avLst/>
          </a:prstGeom>
        </p:spPr>
        <p:txBody>
          <a:bodyPr bIns="91425" rIns="91425" lIns="91425" tIns="91425" anchor="t" anchorCtr="0">
            <a:noAutofit/>
          </a:bodyPr>
          <a:lstStyle/>
          <a:p>
            <a:pPr rtl="0" lvl="0">
              <a:spcBef>
                <a:spcPts val="600"/>
              </a:spcBef>
              <a:buClr>
                <a:schemeClr val="dk1"/>
              </a:buClr>
              <a:buSzPct val="36666"/>
              <a:buFont typeface="Arial"/>
              <a:buNone/>
            </a:pPr>
            <a:r>
              <a:rPr sz="3000" lang="es-419">
                <a:latin typeface="Georgia"/>
                <a:ea typeface="Georgia"/>
                <a:cs typeface="Georgia"/>
                <a:sym typeface="Georgia"/>
              </a:rPr>
              <a:t>Rene Guzmán Acosta</a:t>
            </a:r>
          </a:p>
          <a:p>
            <a:pPr rtl="0" lvl="0">
              <a:spcBef>
                <a:spcPts val="600"/>
              </a:spcBef>
              <a:buClr>
                <a:schemeClr val="dk1"/>
              </a:buClr>
              <a:buSzPct val="36666"/>
              <a:buFont typeface="Arial"/>
              <a:buNone/>
            </a:pPr>
            <a:r>
              <a:rPr sz="3000" lang="es-419">
                <a:solidFill>
                  <a:srgbClr val="999999"/>
                </a:solidFill>
                <a:latin typeface="Georgia"/>
                <a:ea typeface="Georgia"/>
                <a:cs typeface="Georgia"/>
                <a:sym typeface="Georgia"/>
              </a:rPr>
              <a:t>Gerente de Planta</a:t>
            </a:r>
          </a:p>
          <a:p>
            <a:r>
              <a:t/>
            </a:r>
          </a:p>
          <a:p>
            <a:pPr rtl="0" lvl="0">
              <a:spcBef>
                <a:spcPts val="600"/>
              </a:spcBef>
              <a:buClr>
                <a:schemeClr val="dk1"/>
              </a:buClr>
              <a:buSzPct val="36666"/>
              <a:buFont typeface="Arial"/>
              <a:buNone/>
            </a:pPr>
            <a:r>
              <a:rPr sz="3000" lang="es-419">
                <a:solidFill>
                  <a:srgbClr val="999999"/>
                </a:solidFill>
                <a:latin typeface="Georgia"/>
                <a:ea typeface="Georgia"/>
                <a:cs typeface="Georgia"/>
                <a:sym typeface="Georgia"/>
              </a:rPr>
              <a:t>cel. </a:t>
            </a:r>
            <a:r>
              <a:rPr sz="3000" lang="es-419">
                <a:latin typeface="Georgia"/>
                <a:ea typeface="Georgia"/>
                <a:cs typeface="Georgia"/>
                <a:sym typeface="Georgia"/>
              </a:rPr>
              <a:t>662-143-0942</a:t>
            </a:r>
          </a:p>
          <a:p>
            <a:pPr lvl="0">
              <a:spcBef>
                <a:spcPts val="600"/>
              </a:spcBef>
              <a:buClr>
                <a:schemeClr val="dk1"/>
              </a:buClr>
              <a:buSzPct val="36666"/>
              <a:buFont typeface="Arial"/>
              <a:buNone/>
            </a:pPr>
            <a:r>
              <a:rPr sz="3000" lang="es-419">
                <a:solidFill>
                  <a:srgbClr val="999999"/>
                </a:solidFill>
                <a:latin typeface="Georgia"/>
                <a:ea typeface="Georgia"/>
                <a:cs typeface="Georgia"/>
                <a:sym typeface="Georgia"/>
              </a:rPr>
              <a:t>e-mail:</a:t>
            </a:r>
            <a:r>
              <a:rPr sz="3000" lang="es-419">
                <a:latin typeface="Georgia"/>
                <a:ea typeface="Georgia"/>
                <a:cs typeface="Georgia"/>
                <a:sym typeface="Georgia"/>
              </a:rPr>
              <a:t> rguzman@fnghmo.com.mx</a:t>
            </a:r>
          </a:p>
        </p:txBody>
      </p:sp>
      <p:sp>
        <p:nvSpPr>
          <p:cNvPr id="166" name="Shape 166"/>
          <p:cNvSpPr txBox="1"/>
          <p:nvPr>
            <p:ph type="title"/>
          </p:nvPr>
        </p:nvSpPr>
        <p:spPr>
          <a:xfrm>
            <a:off y="17761" x="457200"/>
            <a:ext cy="1143000" cx="8229600"/>
          </a:xfrm>
          <a:prstGeom prst="rect">
            <a:avLst/>
          </a:prstGeom>
        </p:spPr>
        <p:txBody>
          <a:bodyPr bIns="91425" rIns="91425" lIns="91425" tIns="91425" anchor="ctr" anchorCtr="0">
            <a:noAutofit/>
          </a:bodyPr>
          <a:lstStyle/>
          <a:p>
            <a:pPr>
              <a:buNone/>
            </a:pPr>
            <a:r>
              <a:rPr lang="es-419"/>
              <a:t>Contacto</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4" name="Shape 84"/>
        <p:cNvGrpSpPr/>
        <p:nvPr/>
      </p:nvGrpSpPr>
      <p:grpSpPr>
        <a:xfrm>
          <a:off y="0" x="0"/>
          <a:ext cy="0" cx="0"/>
          <a:chOff y="0" x="0"/>
          <a:chExt cy="0" cx="0"/>
        </a:xfrm>
      </p:grpSpPr>
      <p:sp>
        <p:nvSpPr>
          <p:cNvPr id="85" name="Shape 85"/>
          <p:cNvSpPr txBox="1"/>
          <p:nvPr>
            <p:ph idx="1" type="body"/>
          </p:nvPr>
        </p:nvSpPr>
        <p:spPr>
          <a:xfrm>
            <a:off y="1600200" x="457200"/>
            <a:ext cy="4840199" cx="8229600"/>
          </a:xfrm>
          <a:prstGeom prst="rect">
            <a:avLst/>
          </a:prstGeom>
        </p:spPr>
        <p:txBody>
          <a:bodyPr bIns="91425" rIns="91425" lIns="91425" tIns="91425" anchor="t" anchorCtr="0">
            <a:noAutofit/>
          </a:bodyPr>
          <a:lstStyle/>
          <a:p>
            <a:pPr rtl="0" lvl="0">
              <a:lnSpc>
                <a:spcPct val="115000"/>
              </a:lnSpc>
              <a:buClr>
                <a:schemeClr val="dk1"/>
              </a:buClr>
              <a:buSzPct val="45833"/>
              <a:buFont typeface="Arial"/>
              <a:buNone/>
            </a:pPr>
            <a:r>
              <a:rPr sz="2400" lang="es-419"/>
              <a:t>Empresa: Flex n Gate Hermosillo, S. de R.L de C.V</a:t>
            </a:r>
          </a:p>
          <a:p>
            <a:pPr rtl="0" lvl="0">
              <a:lnSpc>
                <a:spcPct val="115000"/>
              </a:lnSpc>
              <a:buClr>
                <a:schemeClr val="dk1"/>
              </a:buClr>
              <a:buSzPct val="45833"/>
              <a:buFont typeface="Arial"/>
              <a:buNone/>
            </a:pPr>
            <a:r>
              <a:rPr sz="2400" lang="es-419"/>
              <a:t>Ubicación: Avenida Mercury no. 12 col. Parque Industrial Dynatech Sur Hermosillo - 83297. Sonora. </a:t>
            </a:r>
          </a:p>
          <a:p>
            <a:pPr rtl="0" lvl="0">
              <a:lnSpc>
                <a:spcPct val="115000"/>
              </a:lnSpc>
              <a:buClr>
                <a:schemeClr val="dk1"/>
              </a:buClr>
              <a:buSzPct val="45833"/>
              <a:buFont typeface="Arial"/>
              <a:buNone/>
            </a:pPr>
            <a:r>
              <a:rPr sz="2400" lang="es-419"/>
              <a:t>Productos o servicios que producen: Defensas para autos Ford y Lincoln. </a:t>
            </a:r>
          </a:p>
          <a:p>
            <a:pPr rtl="0" lvl="0">
              <a:spcBef>
                <a:spcPts val="600"/>
              </a:spcBef>
              <a:buClr>
                <a:schemeClr val="dk1"/>
              </a:buClr>
              <a:buSzPct val="45833"/>
              <a:buFont typeface="Arial"/>
              <a:buNone/>
            </a:pPr>
            <a:r>
              <a:rPr sz="2400" lang="es-419"/>
              <a:t>La pieza a estudiar se llama PIA 11.</a:t>
            </a:r>
          </a:p>
          <a:p>
            <a:pPr rtl="0" lvl="0">
              <a:spcBef>
                <a:spcPts val="600"/>
              </a:spcBef>
              <a:buClr>
                <a:schemeClr val="dk1"/>
              </a:buClr>
              <a:buSzPct val="45833"/>
              <a:buFont typeface="Arial"/>
              <a:buNone/>
            </a:pPr>
            <a:r>
              <a:rPr sz="2400" lang="es-419"/>
              <a:t>La actividad en la que enfocaremos este trabajo es el proceso de estampado </a:t>
            </a:r>
          </a:p>
          <a:p>
            <a:r>
              <a:t/>
            </a:r>
          </a:p>
        </p:txBody>
      </p:sp>
      <p:sp>
        <p:nvSpPr>
          <p:cNvPr id="86" name="Shape 86"/>
          <p:cNvSpPr txBox="1"/>
          <p:nvPr>
            <p:ph type="title"/>
          </p:nvPr>
        </p:nvSpPr>
        <p:spPr>
          <a:xfrm>
            <a:off y="17761" x="457200"/>
            <a:ext cy="1143000" cx="8229600"/>
          </a:xfrm>
          <a:prstGeom prst="rect">
            <a:avLst/>
          </a:prstGeom>
        </p:spPr>
        <p:txBody>
          <a:bodyPr bIns="91425" rIns="91425" lIns="91425" tIns="91425" anchor="ctr" anchorCtr="0">
            <a:noAutofit/>
          </a:bodyPr>
          <a:lstStyle/>
          <a:p>
            <a:pPr>
              <a:buNone/>
            </a:pPr>
            <a:r>
              <a:rPr lang="es-419"/>
              <a:t>Introducción</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 name="Shape 90"/>
        <p:cNvGrpSpPr/>
        <p:nvPr/>
      </p:nvGrpSpPr>
      <p:grpSpPr>
        <a:xfrm>
          <a:off y="0" x="0"/>
          <a:ext cy="0" cx="0"/>
          <a:chOff y="0" x="0"/>
          <a:chExt cy="0" cx="0"/>
        </a:xfrm>
      </p:grpSpPr>
      <p:sp>
        <p:nvSpPr>
          <p:cNvPr id="91" name="Shape 91"/>
          <p:cNvSpPr txBox="1"/>
          <p:nvPr>
            <p:ph idx="1" type="body"/>
          </p:nvPr>
        </p:nvSpPr>
        <p:spPr>
          <a:xfrm>
            <a:off y="1600200" x="457200"/>
            <a:ext cy="4840199" cx="8229600"/>
          </a:xfrm>
          <a:prstGeom prst="rect">
            <a:avLst/>
          </a:prstGeom>
        </p:spPr>
        <p:txBody>
          <a:bodyPr bIns="91425" rIns="91425" lIns="91425" tIns="91425" anchor="t" anchorCtr="0">
            <a:noAutofit/>
          </a:bodyPr>
          <a:lstStyle/>
          <a:p>
            <a:pPr rtl="0" lvl="0">
              <a:spcBef>
                <a:spcPts val="600"/>
              </a:spcBef>
              <a:buClr>
                <a:schemeClr val="dk1"/>
              </a:buClr>
              <a:buSzPct val="45833"/>
              <a:buFont typeface="Arial"/>
              <a:buNone/>
            </a:pPr>
            <a:r>
              <a:rPr sz="2400" lang="es-419"/>
              <a:t>Este trabajo avanzará a la par con Diseño de Experimentos.</a:t>
            </a:r>
          </a:p>
          <a:p>
            <a:pPr rtl="0" lvl="0">
              <a:spcBef>
                <a:spcPts val="600"/>
              </a:spcBef>
              <a:buClr>
                <a:schemeClr val="dk1"/>
              </a:buClr>
              <a:buSzPct val="45833"/>
              <a:buFont typeface="Arial"/>
              <a:buNone/>
            </a:pPr>
            <a:r>
              <a:rPr sz="2400" lang="es-419"/>
              <a:t>Se busca que el proceso quede bajo las tolerancias específicas del cliente y para lograr eso, se controlará con gráficos de control, entre otra teoría vista en clase de Control de Calidad, identificando con éstas causas especiales y eliminandolas para reducir el alto porcentaje de scrap o producto no conforme, así como evitando el retrabajo.</a:t>
            </a:r>
          </a:p>
          <a:p>
            <a:pPr rtl="0" lvl="0">
              <a:spcBef>
                <a:spcPts val="600"/>
              </a:spcBef>
              <a:buClr>
                <a:schemeClr val="dk1"/>
              </a:buClr>
              <a:buSzPct val="45833"/>
              <a:buFont typeface="Arial"/>
              <a:buNone/>
            </a:pPr>
            <a:r>
              <a:rPr sz="2400" lang="es-419"/>
              <a:t>Así mismo, se buscará inicialmente estandarizar el proceso mediante el cual hacen el estampado, pues actividades clave se hacen “a ojo de buen cubero”.</a:t>
            </a:r>
          </a:p>
          <a:p>
            <a:r>
              <a:t/>
            </a:r>
          </a:p>
          <a:p>
            <a:r>
              <a:t/>
            </a:r>
          </a:p>
        </p:txBody>
      </p:sp>
      <p:sp>
        <p:nvSpPr>
          <p:cNvPr id="92" name="Shape 92"/>
          <p:cNvSpPr txBox="1"/>
          <p:nvPr>
            <p:ph type="title"/>
          </p:nvPr>
        </p:nvSpPr>
        <p:spPr>
          <a:xfrm>
            <a:off y="17761" x="457200"/>
            <a:ext cy="1143000" cx="8229600"/>
          </a:xfrm>
          <a:prstGeom prst="rect">
            <a:avLst/>
          </a:prstGeom>
        </p:spPr>
        <p:txBody>
          <a:bodyPr bIns="91425" rIns="91425" lIns="91425" tIns="91425" anchor="ctr" anchorCtr="0">
            <a:noAutofit/>
          </a:bodyPr>
          <a:lstStyle/>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6" name="Shape 96"/>
        <p:cNvGrpSpPr/>
        <p:nvPr/>
      </p:nvGrpSpPr>
      <p:grpSpPr>
        <a:xfrm>
          <a:off y="0" x="0"/>
          <a:ext cy="0" cx="0"/>
          <a:chOff y="0" x="0"/>
          <a:chExt cy="0" cx="0"/>
        </a:xfrm>
      </p:grpSpPr>
      <p:sp>
        <p:nvSpPr>
          <p:cNvPr id="97" name="Shape 97"/>
          <p:cNvSpPr txBox="1"/>
          <p:nvPr>
            <p:ph idx="1" type="body"/>
          </p:nvPr>
        </p:nvSpPr>
        <p:spPr>
          <a:xfrm>
            <a:off y="1600200" x="457200"/>
            <a:ext cy="4840199" cx="8229600"/>
          </a:xfrm>
          <a:prstGeom prst="rect">
            <a:avLst/>
          </a:prstGeom>
        </p:spPr>
        <p:txBody>
          <a:bodyPr bIns="91425" rIns="91425" lIns="91425" tIns="91425" anchor="t" anchorCtr="0">
            <a:noAutofit/>
          </a:bodyPr>
          <a:lstStyle/>
          <a:p/>
        </p:txBody>
      </p:sp>
      <p:sp>
        <p:nvSpPr>
          <p:cNvPr id="98" name="Shape 98"/>
          <p:cNvSpPr txBox="1"/>
          <p:nvPr>
            <p:ph type="title"/>
          </p:nvPr>
        </p:nvSpPr>
        <p:spPr>
          <a:xfrm>
            <a:off y="17761" x="457200"/>
            <a:ext cy="1143000" cx="8229600"/>
          </a:xfrm>
          <a:prstGeom prst="rect">
            <a:avLst/>
          </a:prstGeom>
        </p:spPr>
        <p:txBody>
          <a:bodyPr bIns="91425" rIns="91425" lIns="91425" tIns="91425" anchor="ctr" anchorCtr="0">
            <a:noAutofit/>
          </a:bodyPr>
          <a:lstStyle/>
          <a:p/>
        </p:txBody>
      </p:sp>
      <p:sp>
        <p:nvSpPr>
          <p:cNvPr id="99" name="Shape 99"/>
          <p:cNvSpPr/>
          <p:nvPr/>
        </p:nvSpPr>
        <p:spPr>
          <a:xfrm>
            <a:off y="0" x="2318106"/>
            <a:ext cy="6857999" cx="4507786"/>
          </a:xfrm>
          <a:prstGeom prst="rect">
            <a:avLst/>
          </a:prstGeom>
          <a:blipFill>
            <a:blip r:embed="rId3"/>
            <a:stretch>
              <a:fillRect/>
            </a:stretch>
          </a:blipFill>
          <a:ln>
            <a:noFill/>
          </a:ln>
        </p:spPr>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 name="Shape 103"/>
        <p:cNvGrpSpPr/>
        <p:nvPr/>
      </p:nvGrpSpPr>
      <p:grpSpPr>
        <a:xfrm>
          <a:off y="0" x="0"/>
          <a:ext cy="0" cx="0"/>
          <a:chOff y="0" x="0"/>
          <a:chExt cy="0" cx="0"/>
        </a:xfrm>
      </p:grpSpPr>
      <p:sp>
        <p:nvSpPr>
          <p:cNvPr id="104" name="Shape 104"/>
          <p:cNvSpPr txBox="1"/>
          <p:nvPr>
            <p:ph idx="1" type="body"/>
          </p:nvPr>
        </p:nvSpPr>
        <p:spPr>
          <a:xfrm>
            <a:off y="1600200" x="457200"/>
            <a:ext cy="4840199" cx="8229600"/>
          </a:xfrm>
          <a:prstGeom prst="rect">
            <a:avLst/>
          </a:prstGeom>
        </p:spPr>
        <p:txBody>
          <a:bodyPr bIns="91425" rIns="91425" lIns="91425" tIns="91425" anchor="t" anchorCtr="0">
            <a:noAutofit/>
          </a:bodyPr>
          <a:lstStyle/>
          <a:p>
            <a:pPr rtl="0" lvl="0">
              <a:lnSpc>
                <a:spcPct val="115000"/>
              </a:lnSpc>
              <a:buClr>
                <a:schemeClr val="dk1"/>
              </a:buClr>
              <a:buSzPct val="45833"/>
              <a:buFont typeface="Arial"/>
              <a:buNone/>
            </a:pPr>
            <a:r>
              <a:rPr sz="2400" lang="es-419"/>
              <a:t>El problema consiste en la pieza PIA 11, pues tiene exceso de material al salir de la prensa.</a:t>
            </a:r>
          </a:p>
          <a:p>
            <a:pPr rtl="0" lvl="0">
              <a:lnSpc>
                <a:spcPct val="115000"/>
              </a:lnSpc>
              <a:buClr>
                <a:schemeClr val="dk1"/>
              </a:buClr>
              <a:buSzPct val="45833"/>
              <a:buFont typeface="Arial"/>
              <a:buNone/>
            </a:pPr>
            <a:r>
              <a:rPr sz="2400" lang="es-419"/>
              <a:t>Este exceso de material no es rebaba, sino que la lámina al no estar centrada, no corta exactamente donde debe y la pieza sale unos milímetros más grande, lo que afecta a la alineación de su pieza pareja, la PIA12 al momento del soldado.</a:t>
            </a:r>
          </a:p>
          <a:p>
            <a:r>
              <a:t/>
            </a:r>
          </a:p>
        </p:txBody>
      </p:sp>
      <p:sp>
        <p:nvSpPr>
          <p:cNvPr id="105" name="Shape 105"/>
          <p:cNvSpPr txBox="1"/>
          <p:nvPr>
            <p:ph type="title"/>
          </p:nvPr>
        </p:nvSpPr>
        <p:spPr>
          <a:xfrm>
            <a:off y="17761" x="457200"/>
            <a:ext cy="1143000" cx="8229600"/>
          </a:xfrm>
          <a:prstGeom prst="rect">
            <a:avLst/>
          </a:prstGeom>
        </p:spPr>
        <p:txBody>
          <a:bodyPr bIns="91425" rIns="91425" lIns="91425" tIns="91425" anchor="ctr" anchorCtr="0">
            <a:noAutofit/>
          </a:bodyPr>
          <a:lstStyle/>
          <a:p>
            <a:pPr>
              <a:buNone/>
            </a:pPr>
            <a:r>
              <a:rPr lang="es-419"/>
              <a:t>Problema</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9" name="Shape 109"/>
        <p:cNvGrpSpPr/>
        <p:nvPr/>
      </p:nvGrpSpPr>
      <p:grpSpPr>
        <a:xfrm>
          <a:off y="0" x="0"/>
          <a:ext cy="0" cx="0"/>
          <a:chOff y="0" x="0"/>
          <a:chExt cy="0" cx="0"/>
        </a:xfrm>
      </p:grpSpPr>
      <p:sp>
        <p:nvSpPr>
          <p:cNvPr id="110" name="Shape 110"/>
          <p:cNvSpPr txBox="1"/>
          <p:nvPr>
            <p:ph idx="1" type="body"/>
          </p:nvPr>
        </p:nvSpPr>
        <p:spPr>
          <a:xfrm>
            <a:off y="1600200" x="457200"/>
            <a:ext cy="4840199" cx="8229600"/>
          </a:xfrm>
          <a:prstGeom prst="rect">
            <a:avLst/>
          </a:prstGeom>
        </p:spPr>
        <p:txBody>
          <a:bodyPr bIns="91425" rIns="91425" lIns="91425" tIns="91425" anchor="t" anchorCtr="0">
            <a:noAutofit/>
          </a:bodyPr>
          <a:lstStyle/>
          <a:p>
            <a:pPr rtl="0" lvl="0">
              <a:buNone/>
            </a:pPr>
            <a:r>
              <a:rPr sz="2400" lang="es-419"/>
              <a:t>Actualmente, de un avance de la máquina sólamente 2 piezas sirven realmente para el proceso, el resto se convierte en scrap, pero las que son aún rescatables, pasan al área de retrabajo donde lotes enteros se retrabajan con un esmeril para quitarles el exceso de material y que se puedan soldar con el esqueleto de la defensa.</a:t>
            </a:r>
          </a:p>
          <a:p>
            <a:pPr>
              <a:buNone/>
            </a:pPr>
            <a:r>
              <a:rPr sz="2400" lang="es-419"/>
              <a:t>Actualmente, cada 5 minutos se debe hacer una inspección de calidad, pues el problema es tan recurrente que, aunque quede perfectamente alineada la lámina en la prensa, el problema regresa y la producción debe detenerse para arreglarlo.</a:t>
            </a:r>
          </a:p>
        </p:txBody>
      </p:sp>
      <p:sp>
        <p:nvSpPr>
          <p:cNvPr id="111" name="Shape 111"/>
          <p:cNvSpPr txBox="1"/>
          <p:nvPr>
            <p:ph type="title"/>
          </p:nvPr>
        </p:nvSpPr>
        <p:spPr>
          <a:xfrm>
            <a:off y="17761" x="457200"/>
            <a:ext cy="1143000" cx="8229600"/>
          </a:xfrm>
          <a:prstGeom prst="rect">
            <a:avLst/>
          </a:prstGeom>
        </p:spPr>
        <p:txBody>
          <a:bodyPr bIns="91425" rIns="91425" lIns="91425" tIns="91425" anchor="ctr" anchorCtr="0">
            <a:noAutofit/>
          </a:bodyPr>
          <a:lstStyle/>
          <a:p>
            <a:pPr>
              <a:buNone/>
            </a:pPr>
            <a:r>
              <a:rPr lang="es-419"/>
              <a:t>Datos</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5" name="Shape 115"/>
        <p:cNvGrpSpPr/>
        <p:nvPr/>
      </p:nvGrpSpPr>
      <p:grpSpPr>
        <a:xfrm>
          <a:off y="0" x="0"/>
          <a:ext cy="0" cx="0"/>
          <a:chOff y="0" x="0"/>
          <a:chExt cy="0" cx="0"/>
        </a:xfrm>
      </p:grpSpPr>
      <p:sp>
        <p:nvSpPr>
          <p:cNvPr id="116" name="Shape 116"/>
          <p:cNvSpPr txBox="1"/>
          <p:nvPr>
            <p:ph idx="1" type="body"/>
          </p:nvPr>
        </p:nvSpPr>
        <p:spPr>
          <a:xfrm>
            <a:off y="1600200" x="457200"/>
            <a:ext cy="4840199" cx="8229600"/>
          </a:xfrm>
          <a:prstGeom prst="rect">
            <a:avLst/>
          </a:prstGeom>
        </p:spPr>
        <p:txBody>
          <a:bodyPr bIns="91425" rIns="91425" lIns="91425" tIns="91425" anchor="t" anchorCtr="0">
            <a:noAutofit/>
          </a:bodyPr>
          <a:lstStyle/>
          <a:p>
            <a:pPr rtl="0" lvl="0">
              <a:buNone/>
            </a:pPr>
            <a:r>
              <a:rPr sz="2400" lang="es-419"/>
              <a:t>Pieza inaceptable.</a:t>
            </a:r>
          </a:p>
          <a:p>
            <a:r>
              <a:t/>
            </a:r>
          </a:p>
        </p:txBody>
      </p:sp>
      <p:sp>
        <p:nvSpPr>
          <p:cNvPr id="117" name="Shape 117"/>
          <p:cNvSpPr txBox="1"/>
          <p:nvPr>
            <p:ph type="title"/>
          </p:nvPr>
        </p:nvSpPr>
        <p:spPr>
          <a:xfrm>
            <a:off y="17761" x="457200"/>
            <a:ext cy="1143000" cx="8229600"/>
          </a:xfrm>
          <a:prstGeom prst="rect">
            <a:avLst/>
          </a:prstGeom>
        </p:spPr>
        <p:txBody>
          <a:bodyPr bIns="91425" rIns="91425" lIns="91425" tIns="91425" anchor="ctr" anchorCtr="0">
            <a:noAutofit/>
          </a:bodyPr>
          <a:lstStyle/>
          <a:p/>
        </p:txBody>
      </p:sp>
      <p:sp>
        <p:nvSpPr>
          <p:cNvPr id="118" name="Shape 118"/>
          <p:cNvSpPr/>
          <p:nvPr/>
        </p:nvSpPr>
        <p:spPr>
          <a:xfrm>
            <a:off y="2148971" x="2856550"/>
            <a:ext cy="4694749" cx="6287450"/>
          </a:xfrm>
          <a:prstGeom prst="rect">
            <a:avLst/>
          </a:prstGeom>
          <a:blipFill>
            <a:blip r:embed="rId3"/>
            <a:stretch>
              <a:fillRect/>
            </a:stretch>
          </a:blipFill>
          <a:ln>
            <a:noFill/>
          </a:ln>
        </p:spPr>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2" name="Shape 122"/>
        <p:cNvGrpSpPr/>
        <p:nvPr/>
      </p:nvGrpSpPr>
      <p:grpSpPr>
        <a:xfrm>
          <a:off y="0" x="0"/>
          <a:ext cy="0" cx="0"/>
          <a:chOff y="0" x="0"/>
          <a:chExt cy="0" cx="0"/>
        </a:xfrm>
      </p:grpSpPr>
      <p:sp>
        <p:nvSpPr>
          <p:cNvPr id="123" name="Shape 123"/>
          <p:cNvSpPr txBox="1"/>
          <p:nvPr>
            <p:ph idx="1" type="body"/>
          </p:nvPr>
        </p:nvSpPr>
        <p:spPr>
          <a:xfrm>
            <a:off y="1600200" x="457200"/>
            <a:ext cy="4840199" cx="8229600"/>
          </a:xfrm>
          <a:prstGeom prst="rect">
            <a:avLst/>
          </a:prstGeom>
        </p:spPr>
        <p:txBody>
          <a:bodyPr bIns="91425" rIns="91425" lIns="91425" tIns="91425" anchor="t" anchorCtr="0">
            <a:noAutofit/>
          </a:bodyPr>
          <a:lstStyle/>
          <a:p>
            <a:pPr rtl="0" lvl="0">
              <a:spcBef>
                <a:spcPts val="600"/>
              </a:spcBef>
              <a:buNone/>
            </a:pPr>
            <a:r>
              <a:rPr sz="2400" lang="es-419"/>
              <a:t>El objetivo será reducir la variación detectando las causas especiales y aplicando las medidas necesarias para eliminarlas del proceso. </a:t>
            </a:r>
          </a:p>
          <a:p>
            <a:pPr rtl="0" lvl="0">
              <a:spcBef>
                <a:spcPts val="600"/>
              </a:spcBef>
              <a:buNone/>
            </a:pPr>
            <a:r>
              <a:rPr sz="2400" lang="es-419"/>
              <a:t>Logrando evitar el retrabajo.</a:t>
            </a:r>
          </a:p>
          <a:p>
            <a:pPr lvl="0">
              <a:spcBef>
                <a:spcPts val="600"/>
              </a:spcBef>
              <a:buClr>
                <a:schemeClr val="dk1"/>
              </a:buClr>
              <a:buSzPct val="45833"/>
              <a:buFont typeface="Arial"/>
              <a:buNone/>
            </a:pPr>
            <a:r>
              <a:rPr sz="2400" lang="es-419"/>
              <a:t>Evitando el alto porcentaje de scrap y el retraso que ocasiona en la producción. </a:t>
            </a:r>
          </a:p>
        </p:txBody>
      </p:sp>
      <p:sp>
        <p:nvSpPr>
          <p:cNvPr id="124" name="Shape 124"/>
          <p:cNvSpPr txBox="1"/>
          <p:nvPr>
            <p:ph type="title"/>
          </p:nvPr>
        </p:nvSpPr>
        <p:spPr>
          <a:xfrm>
            <a:off y="17761" x="457200"/>
            <a:ext cy="1143000" cx="8229600"/>
          </a:xfrm>
          <a:prstGeom prst="rect">
            <a:avLst/>
          </a:prstGeom>
        </p:spPr>
        <p:txBody>
          <a:bodyPr bIns="91425" rIns="91425" lIns="91425" tIns="91425" anchor="ctr" anchorCtr="0">
            <a:noAutofit/>
          </a:bodyPr>
          <a:lstStyle/>
          <a:p>
            <a:pPr>
              <a:buNone/>
            </a:pPr>
            <a:r>
              <a:rPr lang="es-419"/>
              <a:t>Objetivo</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8" name="Shape 128"/>
        <p:cNvGrpSpPr/>
        <p:nvPr/>
      </p:nvGrpSpPr>
      <p:grpSpPr>
        <a:xfrm>
          <a:off y="0" x="0"/>
          <a:ext cy="0" cx="0"/>
          <a:chOff y="0" x="0"/>
          <a:chExt cy="0" cx="0"/>
        </a:xfrm>
      </p:grpSpPr>
      <p:sp>
        <p:nvSpPr>
          <p:cNvPr id="129" name="Shape 129"/>
          <p:cNvSpPr txBox="1"/>
          <p:nvPr>
            <p:ph type="title"/>
          </p:nvPr>
        </p:nvSpPr>
        <p:spPr>
          <a:xfrm>
            <a:off y="17761" x="457200"/>
            <a:ext cy="1143000" cx="8229600"/>
          </a:xfrm>
          <a:prstGeom prst="rect">
            <a:avLst/>
          </a:prstGeom>
        </p:spPr>
        <p:txBody>
          <a:bodyPr bIns="91425" rIns="91425" lIns="91425" tIns="91425" anchor="ctr" anchorCtr="0">
            <a:noAutofit/>
          </a:bodyPr>
          <a:lstStyle/>
          <a:p>
            <a:pPr rtl="0" lvl="0">
              <a:buNone/>
            </a:pPr>
            <a:r>
              <a:rPr lang="es-419"/>
              <a:t>Fotografías del Proceso</a:t>
            </a:r>
          </a:p>
        </p:txBody>
      </p:sp>
      <p:sp>
        <p:nvSpPr>
          <p:cNvPr id="130" name="Shape 130"/>
          <p:cNvSpPr txBox="1"/>
          <p:nvPr>
            <p:ph idx="1" type="body"/>
          </p:nvPr>
        </p:nvSpPr>
        <p:spPr>
          <a:xfrm>
            <a:off y="1600200" x="457200"/>
            <a:ext cy="4967700" cx="3869400"/>
          </a:xfrm>
          <a:prstGeom prst="rect">
            <a:avLst/>
          </a:prstGeom>
        </p:spPr>
        <p:txBody>
          <a:bodyPr bIns="91425" rIns="91425" lIns="91425" tIns="91425" anchor="t" anchorCtr="0">
            <a:noAutofit/>
          </a:bodyPr>
          <a:lstStyle/>
          <a:p>
            <a:pPr rtl="0" lvl="0">
              <a:buNone/>
            </a:pPr>
            <a:r>
              <a:rPr sz="2400" lang="es-419"/>
              <a:t>Prensa USI 500 Ton, la segunda prensa que se usa para el estampado de partes.</a:t>
            </a:r>
          </a:p>
        </p:txBody>
      </p:sp>
      <p:sp>
        <p:nvSpPr>
          <p:cNvPr id="131" name="Shape 131"/>
          <p:cNvSpPr/>
          <p:nvPr/>
        </p:nvSpPr>
        <p:spPr>
          <a:xfrm>
            <a:off y="1490412" x="4719497"/>
            <a:ext cy="5187272" cx="3869299"/>
          </a:xfrm>
          <a:prstGeom prst="rect">
            <a:avLst/>
          </a:prstGeom>
          <a:blipFill>
            <a:blip r:embed="rId3"/>
            <a:stretch>
              <a:fillRect/>
            </a:stretch>
          </a:blipFill>
          <a:ln>
            <a:noFill/>
          </a:ln>
        </p:spPr>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Custom 503">
      <a:dk1>
        <a:srgbClr val="000000"/>
      </a:dk1>
      <a:lt1>
        <a:srgbClr val="FFFFFF"/>
      </a:lt1>
      <a:dk2>
        <a:srgbClr val="000000"/>
      </a:dk2>
      <a:lt2>
        <a:srgbClr val="F8F8F8"/>
      </a:lt2>
      <a:accent1>
        <a:srgbClr val="CFCFCF"/>
      </a:accent1>
      <a:accent2>
        <a:srgbClr val="94AE8E"/>
      </a:accent2>
      <a:accent3>
        <a:srgbClr val="4E7A82"/>
      </a:accent3>
      <a:accent4>
        <a:srgbClr val="666699"/>
      </a:accent4>
      <a:accent5>
        <a:srgbClr val="60506F"/>
      </a:accent5>
      <a:accent6>
        <a:srgbClr val="4B4352"/>
      </a:accent6>
      <a:hlink>
        <a:srgbClr val="8694C0"/>
      </a:hlink>
      <a:folHlink>
        <a:srgbClr val="919191"/>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